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71" r:id="rId9"/>
    <p:sldId id="262" r:id="rId10"/>
    <p:sldId id="272" r:id="rId11"/>
    <p:sldId id="266" r:id="rId12"/>
    <p:sldId id="273" r:id="rId13"/>
    <p:sldId id="265" r:id="rId14"/>
    <p:sldId id="267" r:id="rId15"/>
    <p:sldId id="268" r:id="rId16"/>
    <p:sldId id="269" r:id="rId17"/>
    <p:sldId id="270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7FAF1-AA62-4E1F-A3AA-19347154A6D3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B673F-E6C0-4922-B890-4DCDD5A8B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80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7FAF1-AA62-4E1F-A3AA-19347154A6D3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B673F-E6C0-4922-B890-4DCDD5A8B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74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7FAF1-AA62-4E1F-A3AA-19347154A6D3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B673F-E6C0-4922-B890-4DCDD5A8B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2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7FAF1-AA62-4E1F-A3AA-19347154A6D3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B673F-E6C0-4922-B890-4DCDD5A8B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62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7FAF1-AA62-4E1F-A3AA-19347154A6D3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B673F-E6C0-4922-B890-4DCDD5A8B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70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7FAF1-AA62-4E1F-A3AA-19347154A6D3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B673F-E6C0-4922-B890-4DCDD5A8B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9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7FAF1-AA62-4E1F-A3AA-19347154A6D3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B673F-E6C0-4922-B890-4DCDD5A8B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00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7FAF1-AA62-4E1F-A3AA-19347154A6D3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B673F-E6C0-4922-B890-4DCDD5A8B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76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7FAF1-AA62-4E1F-A3AA-19347154A6D3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B673F-E6C0-4922-B890-4DCDD5A8B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12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7FAF1-AA62-4E1F-A3AA-19347154A6D3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B673F-E6C0-4922-B890-4DCDD5A8B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7FAF1-AA62-4E1F-A3AA-19347154A6D3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B673F-E6C0-4922-B890-4DCDD5A8B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4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7FAF1-AA62-4E1F-A3AA-19347154A6D3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B673F-E6C0-4922-B890-4DCDD5A8B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13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458" y="241662"/>
            <a:ext cx="8860748" cy="21327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9487" y="2495684"/>
            <a:ext cx="101046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FULL manual review/tutorial on </a:t>
            </a:r>
            <a:r>
              <a:rPr lang="en-US" sz="2400" b="1" u="sng" dirty="0" smtClean="0"/>
              <a:t>Wednesday, February 21 @ 5:30pm</a:t>
            </a:r>
            <a:endParaRPr lang="en-US" sz="2400" b="1" u="sng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Will cover the entire Golf Genius Manual (available on Interclub website under </a:t>
            </a:r>
            <a:r>
              <a:rPr lang="en-US" sz="2400" u="sng" dirty="0" smtClean="0"/>
              <a:t>Captain’s Tools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Answer any questions pertaining to the Captain’s Manual</a:t>
            </a:r>
            <a:endParaRPr lang="en-US" sz="2400" dirty="0"/>
          </a:p>
        </p:txBody>
      </p:sp>
      <p:pic>
        <p:nvPicPr>
          <p:cNvPr id="6" name="Picture 5" descr="CGA NEW - 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998" y="241662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414841" y="4555914"/>
            <a:ext cx="76339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Agenda Items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Getting signed up – NEW Captains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Accessing the Team Captain Menu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Uploading you TEAM roster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Setting match date(s)</a:t>
            </a:r>
          </a:p>
        </p:txBody>
      </p:sp>
    </p:spTree>
    <p:extLst>
      <p:ext uri="{BB962C8B-B14F-4D97-AF65-F5344CB8AC3E}">
        <p14:creationId xmlns:p14="http://schemas.microsoft.com/office/powerpoint/2010/main" val="946540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929" b="4533"/>
          <a:stretch/>
        </p:blipFill>
        <p:spPr>
          <a:xfrm>
            <a:off x="1008117" y="809897"/>
            <a:ext cx="10012580" cy="5155475"/>
          </a:xfrm>
          <a:prstGeom prst="rect">
            <a:avLst/>
          </a:prstGeom>
        </p:spPr>
      </p:pic>
      <p:pic>
        <p:nvPicPr>
          <p:cNvPr id="3" name="Picture 2" descr="CGA NEW - 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998" y="241662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1338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812"/>
          <a:stretch/>
        </p:blipFill>
        <p:spPr>
          <a:xfrm>
            <a:off x="1711193" y="1811801"/>
            <a:ext cx="8811283" cy="4618699"/>
          </a:xfrm>
          <a:prstGeom prst="rect">
            <a:avLst/>
          </a:prstGeom>
        </p:spPr>
      </p:pic>
      <p:pic>
        <p:nvPicPr>
          <p:cNvPr id="3" name="Picture 2" descr="CGA NEW - 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998" y="241662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4909398" y="3816431"/>
            <a:ext cx="962896" cy="37183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23083" y="92279"/>
            <a:ext cx="8581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Once signed in and viewing this page, ensure the Season is either “All” or “</a:t>
            </a:r>
            <a:r>
              <a:rPr lang="en-US" sz="2400" dirty="0" smtClean="0"/>
              <a:t>2024 </a:t>
            </a:r>
            <a:r>
              <a:rPr lang="en-US" sz="2400" dirty="0" smtClean="0"/>
              <a:t>Interclub Season (Current)”</a:t>
            </a:r>
          </a:p>
          <a:p>
            <a:r>
              <a:rPr lang="en-US" sz="2400" dirty="0" smtClean="0"/>
              <a:t>*TIP* - If you don’t see your pod listed, try switching the season</a:t>
            </a:r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709568" y="3740090"/>
            <a:ext cx="1184686" cy="10122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298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7" t="4466" r="-287" b="10951"/>
          <a:stretch/>
        </p:blipFill>
        <p:spPr>
          <a:xfrm>
            <a:off x="1274524" y="1140823"/>
            <a:ext cx="10305146" cy="4902925"/>
          </a:xfrm>
          <a:prstGeom prst="rect">
            <a:avLst/>
          </a:prstGeom>
        </p:spPr>
      </p:pic>
      <p:pic>
        <p:nvPicPr>
          <p:cNvPr id="3" name="Picture 2" descr="CGA NEW - 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998" y="241662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3332268" y="1685628"/>
            <a:ext cx="996452" cy="47873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598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4347" b="5512"/>
          <a:stretch/>
        </p:blipFill>
        <p:spPr>
          <a:xfrm>
            <a:off x="712566" y="1088570"/>
            <a:ext cx="10820400" cy="54864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4293325" y="1611085"/>
            <a:ext cx="949235" cy="6096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6718662" y="3017519"/>
            <a:ext cx="949235" cy="6096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03309" y="103332"/>
            <a:ext cx="857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input your TEAM ROSTER (not match roster), select “Edit Match Play Pairings” in the middle column of the Team Captain Menu</a:t>
            </a:r>
            <a:endParaRPr lang="en-US" sz="2400" dirty="0"/>
          </a:p>
        </p:txBody>
      </p:sp>
      <p:pic>
        <p:nvPicPr>
          <p:cNvPr id="10" name="Picture 9" descr="CGA NEW - 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998" y="241662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3024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708"/>
          <a:stretch/>
        </p:blipFill>
        <p:spPr>
          <a:xfrm>
            <a:off x="1407992" y="1308462"/>
            <a:ext cx="9821958" cy="515422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3094179" y="3203634"/>
            <a:ext cx="949235" cy="6096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GA NEW - 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998" y="241662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813147" y="513452"/>
            <a:ext cx="3011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Select YOUR team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96507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6" b="5455"/>
          <a:stretch/>
        </p:blipFill>
        <p:spPr>
          <a:xfrm>
            <a:off x="1084176" y="1549770"/>
            <a:ext cx="9796345" cy="520536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7663423" y="5388365"/>
            <a:ext cx="949235" cy="6096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6361491" y="2748670"/>
            <a:ext cx="949235" cy="6096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8293314" y="3778019"/>
            <a:ext cx="949235" cy="6096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8026982" y="3336140"/>
            <a:ext cx="949235" cy="6096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47423" y="2317485"/>
            <a:ext cx="352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38040" y="4985269"/>
            <a:ext cx="352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15234" y="2914848"/>
            <a:ext cx="352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889852" y="3397100"/>
            <a:ext cx="352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13" name="Picture 12" descr="CGA NEW - 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719" y="125184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150976" y="35810"/>
            <a:ext cx="8808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Click “Add New Player”</a:t>
            </a:r>
          </a:p>
          <a:p>
            <a:pPr marL="342900" indent="-342900">
              <a:buAutoNum type="arabicPeriod"/>
            </a:pPr>
            <a:r>
              <a:rPr lang="en-US" dirty="0" smtClean="0"/>
              <a:t>Search player’s name by Last Name then First Name, OR by GHIN number</a:t>
            </a:r>
          </a:p>
          <a:p>
            <a:pPr marL="342900" indent="-342900">
              <a:buAutoNum type="arabicPeriod"/>
            </a:pPr>
            <a:r>
              <a:rPr lang="en-US" dirty="0" smtClean="0"/>
              <a:t>Click add to add the appropriate player and repeat 1-3 for all players (ex. 15)</a:t>
            </a:r>
          </a:p>
          <a:p>
            <a:pPr marL="342900" indent="-342900">
              <a:buAutoNum type="arabicPeriod"/>
            </a:pPr>
            <a:r>
              <a:rPr lang="en-US" dirty="0" smtClean="0"/>
              <a:t>Click “Done”</a:t>
            </a:r>
          </a:p>
          <a:p>
            <a:pPr marL="342900" indent="-342900">
              <a:buAutoNum type="arabicPeriod"/>
            </a:pPr>
            <a:r>
              <a:rPr lang="en-US" dirty="0" smtClean="0"/>
              <a:t>ENSURE YOU CLICK “SAVE TEAM CHANGES” WHEN FINISHED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7782464" y="5942061"/>
            <a:ext cx="1021700" cy="21268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325250" y="5638174"/>
            <a:ext cx="352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19545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975" y="1582479"/>
            <a:ext cx="9199773" cy="51748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4456" y="0"/>
            <a:ext cx="8281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set your HOME match dates, go to “Round Profile” in the right column of the Team Captain Menu</a:t>
            </a:r>
          </a:p>
          <a:p>
            <a:r>
              <a:rPr lang="en-US" sz="2400" dirty="0" smtClean="0"/>
              <a:t>*Note – Ensure you are always in the CORRECT ROUND!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281340" y="3558249"/>
            <a:ext cx="949235" cy="6096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9238674" y="3409884"/>
            <a:ext cx="949235" cy="6096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CGA NEW - 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998" y="241662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683731" y="3127064"/>
            <a:ext cx="352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16458" y="2896231"/>
            <a:ext cx="352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91106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43" b="3607"/>
          <a:stretch/>
        </p:blipFill>
        <p:spPr>
          <a:xfrm>
            <a:off x="1363910" y="1112163"/>
            <a:ext cx="10045118" cy="545126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11242766" y="5679347"/>
            <a:ext cx="761880" cy="65078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GA NEW - 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998" y="241662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9957732" y="5503178"/>
            <a:ext cx="892149" cy="7178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1308420" y="6482533"/>
            <a:ext cx="796834" cy="37546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9957732" y="6417518"/>
            <a:ext cx="892149" cy="25274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243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458" y="241662"/>
            <a:ext cx="8860748" cy="21327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9487" y="3015802"/>
            <a:ext cx="101046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REMINDER</a:t>
            </a:r>
          </a:p>
          <a:p>
            <a:pPr algn="ctr"/>
            <a:r>
              <a:rPr lang="en-US" sz="2400" u="sng" dirty="0" smtClean="0"/>
              <a:t>FULL manual review/tutorial on </a:t>
            </a:r>
            <a:r>
              <a:rPr lang="en-US" sz="2400" b="1" u="sng" dirty="0" smtClean="0"/>
              <a:t>Wednesday, February 21 @ 5:30pm</a:t>
            </a:r>
            <a:endParaRPr lang="en-US" sz="2400" b="1" u="sng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Will cover the entire Golf Genius Manual (available on Interclub website under </a:t>
            </a:r>
            <a:r>
              <a:rPr lang="en-US" sz="2400" u="sng" dirty="0" smtClean="0"/>
              <a:t>Captains’ Tools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Answer any questions pertaining to the Captain’s Manual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8614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2985" y="161135"/>
            <a:ext cx="97956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For anyone who hasn’t had a Golf Genius account, you will receive an email with a link to access.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88" t="14737" b="7898"/>
          <a:stretch/>
        </p:blipFill>
        <p:spPr>
          <a:xfrm>
            <a:off x="1038797" y="1617198"/>
            <a:ext cx="10604004" cy="463731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8447313" y="5249378"/>
            <a:ext cx="1184365" cy="2612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7532915" y="5751945"/>
            <a:ext cx="1184365" cy="2612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GA NEW - 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998" y="241662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5875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630"/>
          <a:stretch/>
        </p:blipFill>
        <p:spPr>
          <a:xfrm>
            <a:off x="1590413" y="1496836"/>
            <a:ext cx="9318398" cy="4946469"/>
          </a:xfrm>
          <a:prstGeom prst="rect">
            <a:avLst/>
          </a:prstGeom>
        </p:spPr>
      </p:pic>
      <p:pic>
        <p:nvPicPr>
          <p:cNvPr id="3" name="Picture 2" descr="CGA NEW - 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998" y="241662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197914" y="359563"/>
            <a:ext cx="9068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 will be asked to CREATE a password. </a:t>
            </a:r>
          </a:p>
          <a:p>
            <a:r>
              <a:rPr lang="en-US" sz="2400" dirty="0" smtClean="0"/>
              <a:t>*TIP* - write your password and associated email down somewhere!!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8138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812"/>
          <a:stretch/>
        </p:blipFill>
        <p:spPr>
          <a:xfrm>
            <a:off x="1669248" y="1716347"/>
            <a:ext cx="8811283" cy="4618699"/>
          </a:xfrm>
          <a:prstGeom prst="rect">
            <a:avLst/>
          </a:prstGeom>
        </p:spPr>
      </p:pic>
      <p:pic>
        <p:nvPicPr>
          <p:cNvPr id="3" name="Picture 2" descr="CGA NEW - 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998" y="241662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560352" y="544229"/>
            <a:ext cx="9851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Once your password is created, you will be redirected to a page similar to this.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5654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162" b="8359"/>
          <a:stretch/>
        </p:blipFill>
        <p:spPr>
          <a:xfrm>
            <a:off x="1663337" y="1555718"/>
            <a:ext cx="8795913" cy="43281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7121" y="359563"/>
            <a:ext cx="7968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you have previously logged into Golf Genius with the email provided, follow the link in the email you will receive</a:t>
            </a:r>
            <a:endParaRPr lang="en-US" sz="2400" dirty="0"/>
          </a:p>
        </p:txBody>
      </p:sp>
      <p:pic>
        <p:nvPicPr>
          <p:cNvPr id="6" name="Picture 5" descr="CGA NEW - 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998" y="241662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8225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4956" y="241662"/>
            <a:ext cx="6965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you’re already logged in, you’ll be brought here. Click on the CUSTOMER CENTER in the settings dropdown in the TOP RIGHT CORNER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4042" b="4780"/>
          <a:stretch/>
        </p:blipFill>
        <p:spPr>
          <a:xfrm>
            <a:off x="1296798" y="1112358"/>
            <a:ext cx="10441737" cy="535523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9422674" y="2004409"/>
            <a:ext cx="949235" cy="6096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GA NEW - 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998" y="241662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8607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812"/>
          <a:stretch/>
        </p:blipFill>
        <p:spPr>
          <a:xfrm>
            <a:off x="1409190" y="1308462"/>
            <a:ext cx="9701349" cy="5085254"/>
          </a:xfrm>
          <a:prstGeom prst="rect">
            <a:avLst/>
          </a:prstGeom>
        </p:spPr>
      </p:pic>
      <p:pic>
        <p:nvPicPr>
          <p:cNvPr id="3" name="Picture 2" descr="CGA NEW - 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998" y="241662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101409" y="469784"/>
            <a:ext cx="6316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 will be redirected to a page similar to this.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8283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896" b="5175"/>
          <a:stretch/>
        </p:blipFill>
        <p:spPr>
          <a:xfrm>
            <a:off x="990371" y="1528112"/>
            <a:ext cx="10141820" cy="5130309"/>
          </a:xfrm>
          <a:prstGeom prst="rect">
            <a:avLst/>
          </a:prstGeom>
        </p:spPr>
      </p:pic>
      <p:pic>
        <p:nvPicPr>
          <p:cNvPr id="3" name="Picture 2" descr="CGA NEW - 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998" y="241662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763556" y="59378"/>
            <a:ext cx="9620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you have used Golf Genius before, you will need to sign in using the email and password you used previously. If you don’t remember your password, click “Forgot your password?”</a:t>
            </a:r>
            <a:endParaRPr lang="en-US" sz="24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6486528" y="4269436"/>
            <a:ext cx="979674" cy="24384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202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481" y="905790"/>
            <a:ext cx="9279467" cy="5219700"/>
          </a:xfrm>
          <a:prstGeom prst="rect">
            <a:avLst/>
          </a:prstGeom>
        </p:spPr>
      </p:pic>
      <p:pic>
        <p:nvPicPr>
          <p:cNvPr id="3" name="Picture 2" descr="CGA NEW - 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998" y="241662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796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407</Words>
  <Application>Microsoft Office PowerPoint</Application>
  <PresentationFormat>Widescreen</PresentationFormat>
  <Paragraphs>38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Hogan May</dc:creator>
  <cp:lastModifiedBy>Hogan May</cp:lastModifiedBy>
  <cp:revision>18</cp:revision>
  <dcterms:created xsi:type="dcterms:W3CDTF">2022-03-02T21:18:02Z</dcterms:created>
  <dcterms:modified xsi:type="dcterms:W3CDTF">2024-02-13T17:40:47Z</dcterms:modified>
</cp:coreProperties>
</file>