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04_0.xml" ContentType="application/vnd.ms-powerpoint.comments+xml"/>
  <Override PartName="/ppt/notesSlides/notesSlide6.xml" ContentType="application/vnd.openxmlformats-officedocument.presentationml.notesSlide+xml"/>
  <Override PartName="/ppt/comments/modernComment_149_78D8E8BC.xml" ContentType="application/vnd.ms-powerpoint.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comments/modernComment_125_0.xml" ContentType="application/vnd.ms-powerpoint.comment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4"/>
  </p:sldMasterIdLst>
  <p:notesMasterIdLst>
    <p:notesMasterId r:id="rId76"/>
  </p:notesMasterIdLst>
  <p:sldIdLst>
    <p:sldId id="257" r:id="rId5"/>
    <p:sldId id="258" r:id="rId6"/>
    <p:sldId id="259" r:id="rId7"/>
    <p:sldId id="256" r:id="rId8"/>
    <p:sldId id="260" r:id="rId9"/>
    <p:sldId id="329"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326" r:id="rId28"/>
    <p:sldId id="330" r:id="rId29"/>
    <p:sldId id="278" r:id="rId30"/>
    <p:sldId id="279" r:id="rId31"/>
    <p:sldId id="280" r:id="rId32"/>
    <p:sldId id="281" r:id="rId33"/>
    <p:sldId id="321" r:id="rId34"/>
    <p:sldId id="282" r:id="rId35"/>
    <p:sldId id="328" r:id="rId36"/>
    <p:sldId id="283" r:id="rId37"/>
    <p:sldId id="284" r:id="rId38"/>
    <p:sldId id="322" r:id="rId39"/>
    <p:sldId id="285" r:id="rId40"/>
    <p:sldId id="286" r:id="rId41"/>
    <p:sldId id="287" r:id="rId42"/>
    <p:sldId id="288" r:id="rId43"/>
    <p:sldId id="289" r:id="rId44"/>
    <p:sldId id="290" r:id="rId45"/>
    <p:sldId id="291" r:id="rId46"/>
    <p:sldId id="292" r:id="rId47"/>
    <p:sldId id="293" r:id="rId48"/>
    <p:sldId id="294" r:id="rId49"/>
    <p:sldId id="295" r:id="rId50"/>
    <p:sldId id="296" r:id="rId51"/>
    <p:sldId id="297" r:id="rId52"/>
    <p:sldId id="324" r:id="rId53"/>
    <p:sldId id="325" r:id="rId54"/>
    <p:sldId id="298" r:id="rId55"/>
    <p:sldId id="299" r:id="rId56"/>
    <p:sldId id="300" r:id="rId57"/>
    <p:sldId id="301" r:id="rId58"/>
    <p:sldId id="302" r:id="rId59"/>
    <p:sldId id="303" r:id="rId60"/>
    <p:sldId id="304" r:id="rId61"/>
    <p:sldId id="305" r:id="rId62"/>
    <p:sldId id="331" r:id="rId63"/>
    <p:sldId id="306" r:id="rId64"/>
    <p:sldId id="307" r:id="rId65"/>
    <p:sldId id="308" r:id="rId66"/>
    <p:sldId id="309" r:id="rId67"/>
    <p:sldId id="310" r:id="rId68"/>
    <p:sldId id="311" r:id="rId69"/>
    <p:sldId id="312" r:id="rId70"/>
    <p:sldId id="313" r:id="rId71"/>
    <p:sldId id="314" r:id="rId72"/>
    <p:sldId id="315" r:id="rId73"/>
    <p:sldId id="316" r:id="rId74"/>
    <p:sldId id="318" r:id="rId75"/>
  </p:sldIdLst>
  <p:sldSz cx="9144000" cy="6858000" type="screen4x3"/>
  <p:notesSz cx="7102475" cy="9388475"/>
  <p:embeddedFontLst>
    <p:embeddedFont>
      <p:font typeface="Constantia" panose="02030602050306030303" pitchFamily="18" charset="0"/>
      <p:regular r:id="rId77"/>
      <p:bold r:id="rId78"/>
      <p:italic r:id="rId79"/>
      <p:boldItalic r:id="rId80"/>
    </p:embeddedFont>
    <p:embeddedFont>
      <p:font typeface="Inter" panose="020B0604020202020204" charset="0"/>
      <p:regular r:id="rId81"/>
      <p:bold r:id="rId82"/>
      <p:italic r:id="rId83"/>
      <p:boldItalic r:id="rId8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FB2AECD-4558-B6EC-2C50-6C8B65B4F8B9}" name="Kevin Haracz" initials="KH" userId="S::kevin.haracz@carolinasgolf.org::46c17e0a-05db-490b-b2f0-e143fb80969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EE3D0FF-92E5-411D-AD26-D4B010F0DC56}" v="1338" dt="2026-02-18T22:10:03.938"/>
  </p1510:revLst>
</p1510:revInfo>
</file>

<file path=ppt/tableStyles.xml><?xml version="1.0" encoding="utf-8"?>
<a:tblStyleLst xmlns:a="http://schemas.openxmlformats.org/drawingml/2006/main" def="{2EFFD9C3-F031-4624-A145-5EE88AD576BA}">
  <a:tblStyle styleId="{2EFFD9C3-F031-4624-A145-5EE88AD576B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87" y="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font" Target="fonts/font8.fntdata"/><Relationship Id="rId89" Type="http://schemas.microsoft.com/office/2016/11/relationships/changesInfo" Target="changesInfos/changesInfo1.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font" Target="fonts/font3.fntdata"/><Relationship Id="rId5" Type="http://schemas.openxmlformats.org/officeDocument/2006/relationships/slide" Target="slides/slide1.xml"/><Relationship Id="rId90" Type="http://schemas.microsoft.com/office/2015/10/relationships/revisionInfo" Target="revisionInfo.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font" Target="fonts/font1.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font" Target="fonts/font4.fntdata"/><Relationship Id="rId85"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font" Target="fonts/font7.fntdata"/><Relationship Id="rId88" Type="http://schemas.openxmlformats.org/officeDocument/2006/relationships/tableStyles" Target="tableStyles.xml"/><Relationship Id="rId9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font" Target="fonts/font2.fntdata"/><Relationship Id="rId81" Type="http://schemas.openxmlformats.org/officeDocument/2006/relationships/font" Target="fonts/font5.fntdata"/><Relationship Id="rId86"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notesMaster" Target="notesMasters/notesMaster1.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theme" Target="theme/theme1.xml"/><Relationship Id="rId61" Type="http://schemas.openxmlformats.org/officeDocument/2006/relationships/slide" Target="slides/slide57.xml"/><Relationship Id="rId82" Type="http://schemas.openxmlformats.org/officeDocument/2006/relationships/font" Target="fonts/font6.fntdata"/><Relationship Id="rId19" Type="http://schemas.openxmlformats.org/officeDocument/2006/relationships/slide" Target="slides/slide1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im Douglass" userId="S::jim.douglass@carolinasgolf.org::b532afe4-c3e5-4ac6-b107-0c7de4f05c74" providerId="AD" clId="Web-{D0BCFB1E-D465-76A8-AE22-C1D9F13532EA}"/>
    <pc:docChg chg="modSld">
      <pc:chgData name="Jim Douglass" userId="S::jim.douglass@carolinasgolf.org::b532afe4-c3e5-4ac6-b107-0c7de4f05c74" providerId="AD" clId="Web-{D0BCFB1E-D465-76A8-AE22-C1D9F13532EA}" dt="2026-02-17T16:27:05.536" v="309" actId="20577"/>
      <pc:docMkLst>
        <pc:docMk/>
      </pc:docMkLst>
      <pc:sldChg chg="modSp">
        <pc:chgData name="Jim Douglass" userId="S::jim.douglass@carolinasgolf.org::b532afe4-c3e5-4ac6-b107-0c7de4f05c74" providerId="AD" clId="Web-{D0BCFB1E-D465-76A8-AE22-C1D9F13532EA}" dt="2026-02-17T16:03:38.897" v="23" actId="20577"/>
        <pc:sldMkLst>
          <pc:docMk/>
          <pc:sldMk cId="0" sldId="256"/>
        </pc:sldMkLst>
        <pc:spChg chg="mod">
          <ac:chgData name="Jim Douglass" userId="S::jim.douglass@carolinasgolf.org::b532afe4-c3e5-4ac6-b107-0c7de4f05c74" providerId="AD" clId="Web-{D0BCFB1E-D465-76A8-AE22-C1D9F13532EA}" dt="2026-02-17T16:03:38.897" v="23" actId="20577"/>
          <ac:spMkLst>
            <pc:docMk/>
            <pc:sldMk cId="0" sldId="256"/>
            <ac:spMk id="88" creationId="{00000000-0000-0000-0000-000000000000}"/>
          </ac:spMkLst>
        </pc:spChg>
      </pc:sldChg>
      <pc:sldChg chg="modSp">
        <pc:chgData name="Jim Douglass" userId="S::jim.douglass@carolinasgolf.org::b532afe4-c3e5-4ac6-b107-0c7de4f05c74" providerId="AD" clId="Web-{D0BCFB1E-D465-76A8-AE22-C1D9F13532EA}" dt="2026-02-17T16:06:57.189" v="25" actId="20577"/>
        <pc:sldMkLst>
          <pc:docMk/>
          <pc:sldMk cId="0" sldId="266"/>
        </pc:sldMkLst>
        <pc:spChg chg="mod">
          <ac:chgData name="Jim Douglass" userId="S::jim.douglass@carolinasgolf.org::b532afe4-c3e5-4ac6-b107-0c7de4f05c74" providerId="AD" clId="Web-{D0BCFB1E-D465-76A8-AE22-C1D9F13532EA}" dt="2026-02-17T16:06:57.189" v="25" actId="20577"/>
          <ac:spMkLst>
            <pc:docMk/>
            <pc:sldMk cId="0" sldId="266"/>
            <ac:spMk id="167" creationId="{00000000-0000-0000-0000-000000000000}"/>
          </ac:spMkLst>
        </pc:spChg>
      </pc:sldChg>
      <pc:sldChg chg="modSp">
        <pc:chgData name="Jim Douglass" userId="S::jim.douglass@carolinasgolf.org::b532afe4-c3e5-4ac6-b107-0c7de4f05c74" providerId="AD" clId="Web-{D0BCFB1E-D465-76A8-AE22-C1D9F13532EA}" dt="2026-02-17T16:07:10.159" v="27" actId="20577"/>
        <pc:sldMkLst>
          <pc:docMk/>
          <pc:sldMk cId="0" sldId="267"/>
        </pc:sldMkLst>
        <pc:spChg chg="mod">
          <ac:chgData name="Jim Douglass" userId="S::jim.douglass@carolinasgolf.org::b532afe4-c3e5-4ac6-b107-0c7de4f05c74" providerId="AD" clId="Web-{D0BCFB1E-D465-76A8-AE22-C1D9F13532EA}" dt="2026-02-17T16:07:10.159" v="27" actId="20577"/>
          <ac:spMkLst>
            <pc:docMk/>
            <pc:sldMk cId="0" sldId="267"/>
            <ac:spMk id="174" creationId="{00000000-0000-0000-0000-000000000000}"/>
          </ac:spMkLst>
        </pc:spChg>
      </pc:sldChg>
      <pc:sldChg chg="modSp">
        <pc:chgData name="Jim Douglass" userId="S::jim.douglass@carolinasgolf.org::b532afe4-c3e5-4ac6-b107-0c7de4f05c74" providerId="AD" clId="Web-{D0BCFB1E-D465-76A8-AE22-C1D9F13532EA}" dt="2026-02-17T16:09:28.163" v="97" actId="20577"/>
        <pc:sldMkLst>
          <pc:docMk/>
          <pc:sldMk cId="0" sldId="269"/>
        </pc:sldMkLst>
        <pc:spChg chg="mod">
          <ac:chgData name="Jim Douglass" userId="S::jim.douglass@carolinasgolf.org::b532afe4-c3e5-4ac6-b107-0c7de4f05c74" providerId="AD" clId="Web-{D0BCFB1E-D465-76A8-AE22-C1D9F13532EA}" dt="2026-02-17T16:09:28.163" v="97" actId="20577"/>
          <ac:spMkLst>
            <pc:docMk/>
            <pc:sldMk cId="0" sldId="269"/>
            <ac:spMk id="189" creationId="{00000000-0000-0000-0000-000000000000}"/>
          </ac:spMkLst>
        </pc:spChg>
      </pc:sldChg>
      <pc:sldChg chg="modSp">
        <pc:chgData name="Jim Douglass" userId="S::jim.douglass@carolinasgolf.org::b532afe4-c3e5-4ac6-b107-0c7de4f05c74" providerId="AD" clId="Web-{D0BCFB1E-D465-76A8-AE22-C1D9F13532EA}" dt="2026-02-17T16:15:25.130" v="134" actId="20577"/>
        <pc:sldMkLst>
          <pc:docMk/>
          <pc:sldMk cId="0" sldId="280"/>
        </pc:sldMkLst>
        <pc:spChg chg="mod">
          <ac:chgData name="Jim Douglass" userId="S::jim.douglass@carolinasgolf.org::b532afe4-c3e5-4ac6-b107-0c7de4f05c74" providerId="AD" clId="Web-{D0BCFB1E-D465-76A8-AE22-C1D9F13532EA}" dt="2026-02-17T16:15:25.130" v="134" actId="20577"/>
          <ac:spMkLst>
            <pc:docMk/>
            <pc:sldMk cId="0" sldId="280"/>
            <ac:spMk id="275" creationId="{00000000-0000-0000-0000-000000000000}"/>
          </ac:spMkLst>
        </pc:spChg>
      </pc:sldChg>
      <pc:sldChg chg="modSp">
        <pc:chgData name="Jim Douglass" userId="S::jim.douglass@carolinasgolf.org::b532afe4-c3e5-4ac6-b107-0c7de4f05c74" providerId="AD" clId="Web-{D0BCFB1E-D465-76A8-AE22-C1D9F13532EA}" dt="2026-02-17T16:16:14.632" v="136" actId="20577"/>
        <pc:sldMkLst>
          <pc:docMk/>
          <pc:sldMk cId="0" sldId="285"/>
        </pc:sldMkLst>
        <pc:spChg chg="mod">
          <ac:chgData name="Jim Douglass" userId="S::jim.douglass@carolinasgolf.org::b532afe4-c3e5-4ac6-b107-0c7de4f05c74" providerId="AD" clId="Web-{D0BCFB1E-D465-76A8-AE22-C1D9F13532EA}" dt="2026-02-17T16:16:14.632" v="136" actId="20577"/>
          <ac:spMkLst>
            <pc:docMk/>
            <pc:sldMk cId="0" sldId="285"/>
            <ac:spMk id="316" creationId="{00000000-0000-0000-0000-000000000000}"/>
          </ac:spMkLst>
        </pc:spChg>
      </pc:sldChg>
      <pc:sldChg chg="addSp delSp modSp">
        <pc:chgData name="Jim Douglass" userId="S::jim.douglass@carolinasgolf.org::b532afe4-c3e5-4ac6-b107-0c7de4f05c74" providerId="AD" clId="Web-{D0BCFB1E-D465-76A8-AE22-C1D9F13532EA}" dt="2026-02-17T16:18:46.451" v="231" actId="1076"/>
        <pc:sldMkLst>
          <pc:docMk/>
          <pc:sldMk cId="0" sldId="289"/>
        </pc:sldMkLst>
        <pc:spChg chg="add del mod">
          <ac:chgData name="Jim Douglass" userId="S::jim.douglass@carolinasgolf.org::b532afe4-c3e5-4ac6-b107-0c7de4f05c74" providerId="AD" clId="Web-{D0BCFB1E-D465-76A8-AE22-C1D9F13532EA}" dt="2026-02-17T16:17:32.479" v="145"/>
          <ac:spMkLst>
            <pc:docMk/>
            <pc:sldMk cId="0" sldId="289"/>
            <ac:spMk id="2" creationId="{F5E027D4-27FD-FE06-1C24-91EBA35CB017}"/>
          </ac:spMkLst>
        </pc:spChg>
        <pc:spChg chg="add mod">
          <ac:chgData name="Jim Douglass" userId="S::jim.douglass@carolinasgolf.org::b532afe4-c3e5-4ac6-b107-0c7de4f05c74" providerId="AD" clId="Web-{D0BCFB1E-D465-76A8-AE22-C1D9F13532EA}" dt="2026-02-17T16:18:46.451" v="231" actId="1076"/>
          <ac:spMkLst>
            <pc:docMk/>
            <pc:sldMk cId="0" sldId="289"/>
            <ac:spMk id="3" creationId="{A476E86F-CD2E-89B6-8F47-A3B5CCFFC568}"/>
          </ac:spMkLst>
        </pc:spChg>
        <pc:spChg chg="mod">
          <ac:chgData name="Jim Douglass" userId="S::jim.douglass@carolinasgolf.org::b532afe4-c3e5-4ac6-b107-0c7de4f05c74" providerId="AD" clId="Web-{D0BCFB1E-D465-76A8-AE22-C1D9F13532EA}" dt="2026-02-17T16:17:17.385" v="141" actId="20577"/>
          <ac:spMkLst>
            <pc:docMk/>
            <pc:sldMk cId="0" sldId="289"/>
            <ac:spMk id="350" creationId="{00000000-0000-0000-0000-000000000000}"/>
          </ac:spMkLst>
        </pc:spChg>
      </pc:sldChg>
      <pc:sldChg chg="modSp">
        <pc:chgData name="Jim Douglass" userId="S::jim.douglass@carolinasgolf.org::b532afe4-c3e5-4ac6-b107-0c7de4f05c74" providerId="AD" clId="Web-{D0BCFB1E-D465-76A8-AE22-C1D9F13532EA}" dt="2026-02-17T16:21:09.859" v="237" actId="20577"/>
        <pc:sldMkLst>
          <pc:docMk/>
          <pc:sldMk cId="0" sldId="294"/>
        </pc:sldMkLst>
        <pc:spChg chg="mod">
          <ac:chgData name="Jim Douglass" userId="S::jim.douglass@carolinasgolf.org::b532afe4-c3e5-4ac6-b107-0c7de4f05c74" providerId="AD" clId="Web-{D0BCFB1E-D465-76A8-AE22-C1D9F13532EA}" dt="2026-02-17T16:21:09.859" v="237" actId="20577"/>
          <ac:spMkLst>
            <pc:docMk/>
            <pc:sldMk cId="0" sldId="294"/>
            <ac:spMk id="389" creationId="{00000000-0000-0000-0000-000000000000}"/>
          </ac:spMkLst>
        </pc:spChg>
      </pc:sldChg>
      <pc:sldChg chg="modSp">
        <pc:chgData name="Jim Douglass" userId="S::jim.douglass@carolinasgolf.org::b532afe4-c3e5-4ac6-b107-0c7de4f05c74" providerId="AD" clId="Web-{D0BCFB1E-D465-76A8-AE22-C1D9F13532EA}" dt="2026-02-17T16:22:05.192" v="252" actId="20577"/>
        <pc:sldMkLst>
          <pc:docMk/>
          <pc:sldMk cId="0" sldId="295"/>
        </pc:sldMkLst>
        <pc:spChg chg="mod">
          <ac:chgData name="Jim Douglass" userId="S::jim.douglass@carolinasgolf.org::b532afe4-c3e5-4ac6-b107-0c7de4f05c74" providerId="AD" clId="Web-{D0BCFB1E-D465-76A8-AE22-C1D9F13532EA}" dt="2026-02-17T16:22:05.192" v="252" actId="20577"/>
          <ac:spMkLst>
            <pc:docMk/>
            <pc:sldMk cId="0" sldId="295"/>
            <ac:spMk id="397" creationId="{00000000-0000-0000-0000-000000000000}"/>
          </ac:spMkLst>
        </pc:spChg>
      </pc:sldChg>
      <pc:sldChg chg="modSp">
        <pc:chgData name="Jim Douglass" userId="S::jim.douglass@carolinasgolf.org::b532afe4-c3e5-4ac6-b107-0c7de4f05c74" providerId="AD" clId="Web-{D0BCFB1E-D465-76A8-AE22-C1D9F13532EA}" dt="2026-02-17T16:24:38.889" v="299" actId="20577"/>
        <pc:sldMkLst>
          <pc:docMk/>
          <pc:sldMk cId="0" sldId="297"/>
        </pc:sldMkLst>
        <pc:spChg chg="mod">
          <ac:chgData name="Jim Douglass" userId="S::jim.douglass@carolinasgolf.org::b532afe4-c3e5-4ac6-b107-0c7de4f05c74" providerId="AD" clId="Web-{D0BCFB1E-D465-76A8-AE22-C1D9F13532EA}" dt="2026-02-17T16:24:38.889" v="299" actId="20577"/>
          <ac:spMkLst>
            <pc:docMk/>
            <pc:sldMk cId="0" sldId="297"/>
            <ac:spMk id="415" creationId="{00000000-0000-0000-0000-000000000000}"/>
          </ac:spMkLst>
        </pc:spChg>
      </pc:sldChg>
      <pc:sldChg chg="modSp">
        <pc:chgData name="Jim Douglass" userId="S::jim.douglass@carolinasgolf.org::b532afe4-c3e5-4ac6-b107-0c7de4f05c74" providerId="AD" clId="Web-{D0BCFB1E-D465-76A8-AE22-C1D9F13532EA}" dt="2026-02-17T16:25:29.610" v="300" actId="20577"/>
        <pc:sldMkLst>
          <pc:docMk/>
          <pc:sldMk cId="0" sldId="300"/>
        </pc:sldMkLst>
        <pc:spChg chg="mod">
          <ac:chgData name="Jim Douglass" userId="S::jim.douglass@carolinasgolf.org::b532afe4-c3e5-4ac6-b107-0c7de4f05c74" providerId="AD" clId="Web-{D0BCFB1E-D465-76A8-AE22-C1D9F13532EA}" dt="2026-02-17T16:25:29.610" v="300" actId="20577"/>
          <ac:spMkLst>
            <pc:docMk/>
            <pc:sldMk cId="0" sldId="300"/>
            <ac:spMk id="439" creationId="{00000000-0000-0000-0000-000000000000}"/>
          </ac:spMkLst>
        </pc:spChg>
      </pc:sldChg>
      <pc:sldChg chg="modSp">
        <pc:chgData name="Jim Douglass" userId="S::jim.douglass@carolinasgolf.org::b532afe4-c3e5-4ac6-b107-0c7de4f05c74" providerId="AD" clId="Web-{D0BCFB1E-D465-76A8-AE22-C1D9F13532EA}" dt="2026-02-17T16:26:12.237" v="305" actId="20577"/>
        <pc:sldMkLst>
          <pc:docMk/>
          <pc:sldMk cId="0" sldId="302"/>
        </pc:sldMkLst>
        <pc:spChg chg="mod">
          <ac:chgData name="Jim Douglass" userId="S::jim.douglass@carolinasgolf.org::b532afe4-c3e5-4ac6-b107-0c7de4f05c74" providerId="AD" clId="Web-{D0BCFB1E-D465-76A8-AE22-C1D9F13532EA}" dt="2026-02-17T16:26:12.237" v="305" actId="20577"/>
          <ac:spMkLst>
            <pc:docMk/>
            <pc:sldMk cId="0" sldId="302"/>
            <ac:spMk id="452" creationId="{00000000-0000-0000-0000-000000000000}"/>
          </ac:spMkLst>
        </pc:spChg>
      </pc:sldChg>
      <pc:sldChg chg="modSp">
        <pc:chgData name="Jim Douglass" userId="S::jim.douglass@carolinasgolf.org::b532afe4-c3e5-4ac6-b107-0c7de4f05c74" providerId="AD" clId="Web-{D0BCFB1E-D465-76A8-AE22-C1D9F13532EA}" dt="2026-02-17T16:27:05.536" v="309" actId="20577"/>
        <pc:sldMkLst>
          <pc:docMk/>
          <pc:sldMk cId="0" sldId="312"/>
        </pc:sldMkLst>
        <pc:spChg chg="mod">
          <ac:chgData name="Jim Douglass" userId="S::jim.douglass@carolinasgolf.org::b532afe4-c3e5-4ac6-b107-0c7de4f05c74" providerId="AD" clId="Web-{D0BCFB1E-D465-76A8-AE22-C1D9F13532EA}" dt="2026-02-17T16:27:05.536" v="309" actId="20577"/>
          <ac:spMkLst>
            <pc:docMk/>
            <pc:sldMk cId="0" sldId="312"/>
            <ac:spMk id="532" creationId="{00000000-0000-0000-0000-000000000000}"/>
          </ac:spMkLst>
        </pc:spChg>
      </pc:sldChg>
      <pc:sldChg chg="modSp">
        <pc:chgData name="Jim Douglass" userId="S::jim.douglass@carolinasgolf.org::b532afe4-c3e5-4ac6-b107-0c7de4f05c74" providerId="AD" clId="Web-{D0BCFB1E-D465-76A8-AE22-C1D9F13532EA}" dt="2026-02-17T15:54:05.487" v="22" actId="1076"/>
        <pc:sldMkLst>
          <pc:docMk/>
          <pc:sldMk cId="1213352931" sldId="325"/>
        </pc:sldMkLst>
        <pc:spChg chg="mod">
          <ac:chgData name="Jim Douglass" userId="S::jim.douglass@carolinasgolf.org::b532afe4-c3e5-4ac6-b107-0c7de4f05c74" providerId="AD" clId="Web-{D0BCFB1E-D465-76A8-AE22-C1D9F13532EA}" dt="2026-02-17T15:54:05.487" v="22" actId="1076"/>
          <ac:spMkLst>
            <pc:docMk/>
            <pc:sldMk cId="1213352931" sldId="325"/>
            <ac:spMk id="2" creationId="{0181428F-2D50-B732-B5DD-36DC15F60B93}"/>
          </ac:spMkLst>
        </pc:spChg>
      </pc:sldChg>
      <pc:sldChg chg="modSp">
        <pc:chgData name="Jim Douglass" userId="S::jim.douglass@carolinasgolf.org::b532afe4-c3e5-4ac6-b107-0c7de4f05c74" providerId="AD" clId="Web-{D0BCFB1E-D465-76A8-AE22-C1D9F13532EA}" dt="2026-02-17T16:13:53.233" v="121" actId="20577"/>
        <pc:sldMkLst>
          <pc:docMk/>
          <pc:sldMk cId="4228506069" sldId="326"/>
        </pc:sldMkLst>
        <pc:spChg chg="mod">
          <ac:chgData name="Jim Douglass" userId="S::jim.douglass@carolinasgolf.org::b532afe4-c3e5-4ac6-b107-0c7de4f05c74" providerId="AD" clId="Web-{D0BCFB1E-D465-76A8-AE22-C1D9F13532EA}" dt="2026-02-17T16:13:53.233" v="121" actId="20577"/>
          <ac:spMkLst>
            <pc:docMk/>
            <pc:sldMk cId="4228506069" sldId="326"/>
            <ac:spMk id="250" creationId="{D2A511EA-2E91-8EFA-502A-0139D2AAD8BE}"/>
          </ac:spMkLst>
        </pc:spChg>
      </pc:sldChg>
      <pc:sldChg chg="modSp">
        <pc:chgData name="Jim Douglass" userId="S::jim.douglass@carolinasgolf.org::b532afe4-c3e5-4ac6-b107-0c7de4f05c74" providerId="AD" clId="Web-{D0BCFB1E-D465-76A8-AE22-C1D9F13532EA}" dt="2026-02-17T16:13:05.308" v="114" actId="20577"/>
        <pc:sldMkLst>
          <pc:docMk/>
          <pc:sldMk cId="2163077463" sldId="330"/>
        </pc:sldMkLst>
        <pc:spChg chg="mod">
          <ac:chgData name="Jim Douglass" userId="S::jim.douglass@carolinasgolf.org::b532afe4-c3e5-4ac6-b107-0c7de4f05c74" providerId="AD" clId="Web-{D0BCFB1E-D465-76A8-AE22-C1D9F13532EA}" dt="2026-02-17T16:13:05.308" v="114" actId="20577"/>
          <ac:spMkLst>
            <pc:docMk/>
            <pc:sldMk cId="2163077463" sldId="330"/>
            <ac:spMk id="250" creationId="{22A31049-A1AB-879B-6E0D-902399333AE2}"/>
          </ac:spMkLst>
        </pc:spChg>
      </pc:sldChg>
    </pc:docChg>
  </pc:docChgLst>
  <pc:docChgLst>
    <pc:chgData name="Hogan May" userId="da6f4f77-70c1-4897-ad06-b849559f21e2" providerId="ADAL" clId="{D583D6E3-E134-4EFF-9D7C-84B378783594}"/>
    <pc:docChg chg="undo redo custSel addSld delSld modSld sldOrd">
      <pc:chgData name="Hogan May" userId="da6f4f77-70c1-4897-ad06-b849559f21e2" providerId="ADAL" clId="{D583D6E3-E134-4EFF-9D7C-84B378783594}" dt="2026-02-18T22:10:03.938" v="7167" actId="20577"/>
      <pc:docMkLst>
        <pc:docMk/>
      </pc:docMkLst>
      <pc:sldChg chg="addSp modSp mod">
        <pc:chgData name="Hogan May" userId="da6f4f77-70c1-4897-ad06-b849559f21e2" providerId="ADAL" clId="{D583D6E3-E134-4EFF-9D7C-84B378783594}" dt="2026-02-18T21:26:10.020" v="6946" actId="1076"/>
        <pc:sldMkLst>
          <pc:docMk/>
          <pc:sldMk cId="0" sldId="256"/>
        </pc:sldMkLst>
        <pc:spChg chg="mod">
          <ac:chgData name="Hogan May" userId="da6f4f77-70c1-4897-ad06-b849559f21e2" providerId="ADAL" clId="{D583D6E3-E134-4EFF-9D7C-84B378783594}" dt="2026-02-17T14:30:54.084" v="4752" actId="33524"/>
          <ac:spMkLst>
            <pc:docMk/>
            <pc:sldMk cId="0" sldId="256"/>
            <ac:spMk id="88" creationId="{00000000-0000-0000-0000-000000000000}"/>
          </ac:spMkLst>
        </pc:spChg>
        <pc:picChg chg="add mod">
          <ac:chgData name="Hogan May" userId="da6f4f77-70c1-4897-ad06-b849559f21e2" providerId="ADAL" clId="{D583D6E3-E134-4EFF-9D7C-84B378783594}" dt="2026-02-18T21:26:10.020" v="6946" actId="1076"/>
          <ac:picMkLst>
            <pc:docMk/>
            <pc:sldMk cId="0" sldId="256"/>
            <ac:picMk id="3" creationId="{5F8638BC-3429-8282-8581-E80EB60C3CC3}"/>
          </ac:picMkLst>
        </pc:picChg>
      </pc:sldChg>
      <pc:sldChg chg="modSp mod ord">
        <pc:chgData name="Hogan May" userId="da6f4f77-70c1-4897-ad06-b849559f21e2" providerId="ADAL" clId="{D583D6E3-E134-4EFF-9D7C-84B378783594}" dt="2026-02-17T21:16:18.978" v="6262" actId="20577"/>
        <pc:sldMkLst>
          <pc:docMk/>
          <pc:sldMk cId="0" sldId="257"/>
        </pc:sldMkLst>
        <pc:spChg chg="mod">
          <ac:chgData name="Hogan May" userId="da6f4f77-70c1-4897-ad06-b849559f21e2" providerId="ADAL" clId="{D583D6E3-E134-4EFF-9D7C-84B378783594}" dt="2026-02-17T21:16:18.978" v="6262" actId="20577"/>
          <ac:spMkLst>
            <pc:docMk/>
            <pc:sldMk cId="0" sldId="257"/>
            <ac:spMk id="94" creationId="{00000000-0000-0000-0000-000000000000}"/>
          </ac:spMkLst>
        </pc:spChg>
        <pc:spChg chg="mod">
          <ac:chgData name="Hogan May" userId="da6f4f77-70c1-4897-ad06-b849559f21e2" providerId="ADAL" clId="{D583D6E3-E134-4EFF-9D7C-84B378783594}" dt="2026-02-09T15:58:26.723" v="1" actId="14100"/>
          <ac:spMkLst>
            <pc:docMk/>
            <pc:sldMk cId="0" sldId="257"/>
            <ac:spMk id="98" creationId="{00000000-0000-0000-0000-000000000000}"/>
          </ac:spMkLst>
        </pc:spChg>
        <pc:picChg chg="mod">
          <ac:chgData name="Hogan May" userId="da6f4f77-70c1-4897-ad06-b849559f21e2" providerId="ADAL" clId="{D583D6E3-E134-4EFF-9D7C-84B378783594}" dt="2026-02-09T15:58:31.217" v="2" actId="1076"/>
          <ac:picMkLst>
            <pc:docMk/>
            <pc:sldMk cId="0" sldId="257"/>
            <ac:picMk id="95" creationId="{00000000-0000-0000-0000-000000000000}"/>
          </ac:picMkLst>
        </pc:picChg>
      </pc:sldChg>
      <pc:sldChg chg="modSp mod ord">
        <pc:chgData name="Hogan May" userId="da6f4f77-70c1-4897-ad06-b849559f21e2" providerId="ADAL" clId="{D583D6E3-E134-4EFF-9D7C-84B378783594}" dt="2026-02-13T21:00:56.274" v="1410" actId="14100"/>
        <pc:sldMkLst>
          <pc:docMk/>
          <pc:sldMk cId="0" sldId="258"/>
        </pc:sldMkLst>
        <pc:spChg chg="mod">
          <ac:chgData name="Hogan May" userId="da6f4f77-70c1-4897-ad06-b849559f21e2" providerId="ADAL" clId="{D583D6E3-E134-4EFF-9D7C-84B378783594}" dt="2026-02-13T21:00:56.274" v="1410" actId="14100"/>
          <ac:spMkLst>
            <pc:docMk/>
            <pc:sldMk cId="0" sldId="258"/>
            <ac:spMk id="106" creationId="{00000000-0000-0000-0000-000000000000}"/>
          </ac:spMkLst>
        </pc:spChg>
      </pc:sldChg>
      <pc:sldChg chg="addSp modSp mod ord modNotes">
        <pc:chgData name="Hogan May" userId="da6f4f77-70c1-4897-ad06-b849559f21e2" providerId="ADAL" clId="{D583D6E3-E134-4EFF-9D7C-84B378783594}" dt="2026-02-13T21:01:08.978" v="1416" actId="20577"/>
        <pc:sldMkLst>
          <pc:docMk/>
          <pc:sldMk cId="0" sldId="259"/>
        </pc:sldMkLst>
        <pc:spChg chg="mod">
          <ac:chgData name="Hogan May" userId="da6f4f77-70c1-4897-ad06-b849559f21e2" providerId="ADAL" clId="{D583D6E3-E134-4EFF-9D7C-84B378783594}" dt="2026-02-13T21:00:23.907" v="1403" actId="20577"/>
          <ac:spMkLst>
            <pc:docMk/>
            <pc:sldMk cId="0" sldId="259"/>
            <ac:spMk id="113" creationId="{00000000-0000-0000-0000-000000000000}"/>
          </ac:spMkLst>
        </pc:spChg>
        <pc:spChg chg="mod">
          <ac:chgData name="Hogan May" userId="da6f4f77-70c1-4897-ad06-b849559f21e2" providerId="ADAL" clId="{D583D6E3-E134-4EFF-9D7C-84B378783594}" dt="2026-02-13T21:01:08.978" v="1416" actId="20577"/>
          <ac:spMkLst>
            <pc:docMk/>
            <pc:sldMk cId="0" sldId="259"/>
            <ac:spMk id="114" creationId="{00000000-0000-0000-0000-000000000000}"/>
          </ac:spMkLst>
        </pc:spChg>
        <pc:picChg chg="add mod">
          <ac:chgData name="Hogan May" userId="da6f4f77-70c1-4897-ad06-b849559f21e2" providerId="ADAL" clId="{D583D6E3-E134-4EFF-9D7C-84B378783594}" dt="2026-02-13T20:59:30.865" v="1320"/>
          <ac:picMkLst>
            <pc:docMk/>
            <pc:sldMk cId="0" sldId="259"/>
            <ac:picMk id="2" creationId="{3BC17F53-5FCF-50D8-B2A8-277EF189FD8F}"/>
          </ac:picMkLst>
        </pc:picChg>
      </pc:sldChg>
      <pc:sldChg chg="delSp modSp mod">
        <pc:chgData name="Hogan May" userId="da6f4f77-70c1-4897-ad06-b849559f21e2" providerId="ADAL" clId="{D583D6E3-E134-4EFF-9D7C-84B378783594}" dt="2026-02-17T17:23:06.459" v="6256" actId="20577"/>
        <pc:sldMkLst>
          <pc:docMk/>
          <pc:sldMk cId="0" sldId="260"/>
        </pc:sldMkLst>
        <pc:spChg chg="mod">
          <ac:chgData name="Hogan May" userId="da6f4f77-70c1-4897-ad06-b849559f21e2" providerId="ADAL" clId="{D583D6E3-E134-4EFF-9D7C-84B378783594}" dt="2026-02-17T17:23:06.459" v="6256" actId="20577"/>
          <ac:spMkLst>
            <pc:docMk/>
            <pc:sldMk cId="0" sldId="260"/>
            <ac:spMk id="119" creationId="{00000000-0000-0000-0000-000000000000}"/>
          </ac:spMkLst>
        </pc:spChg>
        <pc:picChg chg="mod">
          <ac:chgData name="Hogan May" userId="da6f4f77-70c1-4897-ad06-b849559f21e2" providerId="ADAL" clId="{D583D6E3-E134-4EFF-9D7C-84B378783594}" dt="2026-02-17T14:35:35.770" v="4996" actId="1076"/>
          <ac:picMkLst>
            <pc:docMk/>
            <pc:sldMk cId="0" sldId="260"/>
            <ac:picMk id="122" creationId="{00000000-0000-0000-0000-000000000000}"/>
          </ac:picMkLst>
        </pc:picChg>
        <pc:picChg chg="del">
          <ac:chgData name="Hogan May" userId="da6f4f77-70c1-4897-ad06-b849559f21e2" providerId="ADAL" clId="{D583D6E3-E134-4EFF-9D7C-84B378783594}" dt="2026-02-17T14:35:26.613" v="4990" actId="478"/>
          <ac:picMkLst>
            <pc:docMk/>
            <pc:sldMk cId="0" sldId="260"/>
            <ac:picMk id="123" creationId="{00000000-0000-0000-0000-000000000000}"/>
          </ac:picMkLst>
        </pc:picChg>
        <pc:picChg chg="mod">
          <ac:chgData name="Hogan May" userId="da6f4f77-70c1-4897-ad06-b849559f21e2" providerId="ADAL" clId="{D583D6E3-E134-4EFF-9D7C-84B378783594}" dt="2026-02-17T14:35:39.444" v="4998" actId="1076"/>
          <ac:picMkLst>
            <pc:docMk/>
            <pc:sldMk cId="0" sldId="260"/>
            <ac:picMk id="124" creationId="{00000000-0000-0000-0000-000000000000}"/>
          </ac:picMkLst>
        </pc:picChg>
        <pc:picChg chg="mod">
          <ac:chgData name="Hogan May" userId="da6f4f77-70c1-4897-ad06-b849559f21e2" providerId="ADAL" clId="{D583D6E3-E134-4EFF-9D7C-84B378783594}" dt="2026-02-17T14:35:38.002" v="4997" actId="1076"/>
          <ac:picMkLst>
            <pc:docMk/>
            <pc:sldMk cId="0" sldId="260"/>
            <ac:picMk id="125" creationId="{00000000-0000-0000-0000-000000000000}"/>
          </ac:picMkLst>
        </pc:picChg>
      </pc:sldChg>
      <pc:sldChg chg="modSp mod">
        <pc:chgData name="Hogan May" userId="da6f4f77-70c1-4897-ad06-b849559f21e2" providerId="ADAL" clId="{D583D6E3-E134-4EFF-9D7C-84B378783594}" dt="2026-02-17T13:40:16.887" v="1500" actId="20577"/>
        <pc:sldMkLst>
          <pc:docMk/>
          <pc:sldMk cId="0" sldId="261"/>
        </pc:sldMkLst>
        <pc:spChg chg="mod">
          <ac:chgData name="Hogan May" userId="da6f4f77-70c1-4897-ad06-b849559f21e2" providerId="ADAL" clId="{D583D6E3-E134-4EFF-9D7C-84B378783594}" dt="2026-02-17T13:40:16.887" v="1500" actId="20577"/>
          <ac:spMkLst>
            <pc:docMk/>
            <pc:sldMk cId="0" sldId="261"/>
            <ac:spMk id="130" creationId="{00000000-0000-0000-0000-000000000000}"/>
          </ac:spMkLst>
        </pc:spChg>
      </pc:sldChg>
      <pc:sldChg chg="addSp delSp modSp mod">
        <pc:chgData name="Hogan May" userId="da6f4f77-70c1-4897-ad06-b849559f21e2" providerId="ADAL" clId="{D583D6E3-E134-4EFF-9D7C-84B378783594}" dt="2026-02-18T21:47:42.119" v="7119" actId="1076"/>
        <pc:sldMkLst>
          <pc:docMk/>
          <pc:sldMk cId="0" sldId="262"/>
        </pc:sldMkLst>
        <pc:spChg chg="mod">
          <ac:chgData name="Hogan May" userId="da6f4f77-70c1-4897-ad06-b849559f21e2" providerId="ADAL" clId="{D583D6E3-E134-4EFF-9D7C-84B378783594}" dt="2026-02-18T21:47:37.579" v="7118" actId="1076"/>
          <ac:spMkLst>
            <pc:docMk/>
            <pc:sldMk cId="0" sldId="262"/>
            <ac:spMk id="138" creationId="{00000000-0000-0000-0000-000000000000}"/>
          </ac:spMkLst>
        </pc:spChg>
        <pc:spChg chg="mod">
          <ac:chgData name="Hogan May" userId="da6f4f77-70c1-4897-ad06-b849559f21e2" providerId="ADAL" clId="{D583D6E3-E134-4EFF-9D7C-84B378783594}" dt="2026-02-18T21:47:42.119" v="7119" actId="1076"/>
          <ac:spMkLst>
            <pc:docMk/>
            <pc:sldMk cId="0" sldId="262"/>
            <ac:spMk id="139" creationId="{00000000-0000-0000-0000-000000000000}"/>
          </ac:spMkLst>
        </pc:spChg>
        <pc:picChg chg="add mod">
          <ac:chgData name="Hogan May" userId="da6f4f77-70c1-4897-ad06-b849559f21e2" providerId="ADAL" clId="{D583D6E3-E134-4EFF-9D7C-84B378783594}" dt="2026-02-18T21:46:59.286" v="7026" actId="1076"/>
          <ac:picMkLst>
            <pc:docMk/>
            <pc:sldMk cId="0" sldId="262"/>
            <ac:picMk id="3" creationId="{F210705B-6C38-9D99-04BE-35FF907C8522}"/>
          </ac:picMkLst>
        </pc:picChg>
        <pc:picChg chg="del">
          <ac:chgData name="Hogan May" userId="da6f4f77-70c1-4897-ad06-b849559f21e2" providerId="ADAL" clId="{D583D6E3-E134-4EFF-9D7C-84B378783594}" dt="2026-02-18T21:46:48.910" v="7022" actId="478"/>
          <ac:picMkLst>
            <pc:docMk/>
            <pc:sldMk cId="0" sldId="262"/>
            <ac:picMk id="137" creationId="{00000000-0000-0000-0000-000000000000}"/>
          </ac:picMkLst>
        </pc:picChg>
      </pc:sldChg>
      <pc:sldChg chg="modSp mod">
        <pc:chgData name="Hogan May" userId="da6f4f77-70c1-4897-ad06-b849559f21e2" providerId="ADAL" clId="{D583D6E3-E134-4EFF-9D7C-84B378783594}" dt="2026-02-13T19:10:33.263" v="13" actId="20577"/>
        <pc:sldMkLst>
          <pc:docMk/>
          <pc:sldMk cId="0" sldId="263"/>
        </pc:sldMkLst>
        <pc:spChg chg="mod">
          <ac:chgData name="Hogan May" userId="da6f4f77-70c1-4897-ad06-b849559f21e2" providerId="ADAL" clId="{D583D6E3-E134-4EFF-9D7C-84B378783594}" dt="2026-02-13T19:10:33.263" v="13" actId="20577"/>
          <ac:spMkLst>
            <pc:docMk/>
            <pc:sldMk cId="0" sldId="263"/>
            <ac:spMk id="144" creationId="{00000000-0000-0000-0000-000000000000}"/>
          </ac:spMkLst>
        </pc:spChg>
      </pc:sldChg>
      <pc:sldChg chg="modSp mod">
        <pc:chgData name="Hogan May" userId="da6f4f77-70c1-4897-ad06-b849559f21e2" providerId="ADAL" clId="{D583D6E3-E134-4EFF-9D7C-84B378783594}" dt="2026-02-17T14:38:02.993" v="5019" actId="20577"/>
        <pc:sldMkLst>
          <pc:docMk/>
          <pc:sldMk cId="0" sldId="264"/>
        </pc:sldMkLst>
        <pc:spChg chg="mod">
          <ac:chgData name="Hogan May" userId="da6f4f77-70c1-4897-ad06-b849559f21e2" providerId="ADAL" clId="{D583D6E3-E134-4EFF-9D7C-84B378783594}" dt="2026-02-17T14:38:02.993" v="5019" actId="20577"/>
          <ac:spMkLst>
            <pc:docMk/>
            <pc:sldMk cId="0" sldId="264"/>
            <ac:spMk id="153" creationId="{00000000-0000-0000-0000-000000000000}"/>
          </ac:spMkLst>
        </pc:spChg>
      </pc:sldChg>
      <pc:sldChg chg="modSp mod">
        <pc:chgData name="Hogan May" userId="da6f4f77-70c1-4897-ad06-b849559f21e2" providerId="ADAL" clId="{D583D6E3-E134-4EFF-9D7C-84B378783594}" dt="2026-02-17T14:42:21.979" v="5020" actId="13926"/>
        <pc:sldMkLst>
          <pc:docMk/>
          <pc:sldMk cId="0" sldId="265"/>
        </pc:sldMkLst>
        <pc:spChg chg="mod">
          <ac:chgData name="Hogan May" userId="da6f4f77-70c1-4897-ad06-b849559f21e2" providerId="ADAL" clId="{D583D6E3-E134-4EFF-9D7C-84B378783594}" dt="2026-02-17T14:42:21.979" v="5020" actId="13926"/>
          <ac:spMkLst>
            <pc:docMk/>
            <pc:sldMk cId="0" sldId="265"/>
            <ac:spMk id="158" creationId="{00000000-0000-0000-0000-000000000000}"/>
          </ac:spMkLst>
        </pc:spChg>
      </pc:sldChg>
      <pc:sldChg chg="modSp mod">
        <pc:chgData name="Hogan May" userId="da6f4f77-70c1-4897-ad06-b849559f21e2" providerId="ADAL" clId="{D583D6E3-E134-4EFF-9D7C-84B378783594}" dt="2026-02-17T21:17:07.493" v="6266" actId="20577"/>
        <pc:sldMkLst>
          <pc:docMk/>
          <pc:sldMk cId="0" sldId="266"/>
        </pc:sldMkLst>
        <pc:spChg chg="mod">
          <ac:chgData name="Hogan May" userId="da6f4f77-70c1-4897-ad06-b849559f21e2" providerId="ADAL" clId="{D583D6E3-E134-4EFF-9D7C-84B378783594}" dt="2026-02-17T14:59:05.447" v="5021" actId="13926"/>
          <ac:spMkLst>
            <pc:docMk/>
            <pc:sldMk cId="0" sldId="266"/>
            <ac:spMk id="165" creationId="{00000000-0000-0000-0000-000000000000}"/>
          </ac:spMkLst>
        </pc:spChg>
        <pc:spChg chg="mod">
          <ac:chgData name="Hogan May" userId="da6f4f77-70c1-4897-ad06-b849559f21e2" providerId="ADAL" clId="{D583D6E3-E134-4EFF-9D7C-84B378783594}" dt="2026-02-17T21:17:07.493" v="6266" actId="20577"/>
          <ac:spMkLst>
            <pc:docMk/>
            <pc:sldMk cId="0" sldId="266"/>
            <ac:spMk id="167" creationId="{00000000-0000-0000-0000-000000000000}"/>
          </ac:spMkLst>
        </pc:spChg>
      </pc:sldChg>
      <pc:sldChg chg="modSp mod">
        <pc:chgData name="Hogan May" userId="da6f4f77-70c1-4897-ad06-b849559f21e2" providerId="ADAL" clId="{D583D6E3-E134-4EFF-9D7C-84B378783594}" dt="2026-02-17T14:59:09.836" v="5022" actId="13926"/>
        <pc:sldMkLst>
          <pc:docMk/>
          <pc:sldMk cId="0" sldId="267"/>
        </pc:sldMkLst>
        <pc:spChg chg="mod">
          <ac:chgData name="Hogan May" userId="da6f4f77-70c1-4897-ad06-b849559f21e2" providerId="ADAL" clId="{D583D6E3-E134-4EFF-9D7C-84B378783594}" dt="2026-02-17T14:59:09.836" v="5022" actId="13926"/>
          <ac:spMkLst>
            <pc:docMk/>
            <pc:sldMk cId="0" sldId="267"/>
            <ac:spMk id="172" creationId="{00000000-0000-0000-0000-000000000000}"/>
          </ac:spMkLst>
        </pc:spChg>
      </pc:sldChg>
      <pc:sldChg chg="modSp mod">
        <pc:chgData name="Hogan May" userId="da6f4f77-70c1-4897-ad06-b849559f21e2" providerId="ADAL" clId="{D583D6E3-E134-4EFF-9D7C-84B378783594}" dt="2026-02-13T19:11:00.563" v="15" actId="20577"/>
        <pc:sldMkLst>
          <pc:docMk/>
          <pc:sldMk cId="0" sldId="268"/>
        </pc:sldMkLst>
        <pc:spChg chg="mod">
          <ac:chgData name="Hogan May" userId="da6f4f77-70c1-4897-ad06-b849559f21e2" providerId="ADAL" clId="{D583D6E3-E134-4EFF-9D7C-84B378783594}" dt="2026-02-13T19:11:00.563" v="15" actId="20577"/>
          <ac:spMkLst>
            <pc:docMk/>
            <pc:sldMk cId="0" sldId="268"/>
            <ac:spMk id="179" creationId="{00000000-0000-0000-0000-000000000000}"/>
          </ac:spMkLst>
        </pc:spChg>
      </pc:sldChg>
      <pc:sldChg chg="modSp mod">
        <pc:chgData name="Hogan May" userId="da6f4f77-70c1-4897-ad06-b849559f21e2" providerId="ADAL" clId="{D583D6E3-E134-4EFF-9D7C-84B378783594}" dt="2026-02-17T21:38:00.703" v="6331" actId="20577"/>
        <pc:sldMkLst>
          <pc:docMk/>
          <pc:sldMk cId="0" sldId="269"/>
        </pc:sldMkLst>
        <pc:spChg chg="mod">
          <ac:chgData name="Hogan May" userId="da6f4f77-70c1-4897-ad06-b849559f21e2" providerId="ADAL" clId="{D583D6E3-E134-4EFF-9D7C-84B378783594}" dt="2026-02-17T21:38:00.703" v="6331" actId="20577"/>
          <ac:spMkLst>
            <pc:docMk/>
            <pc:sldMk cId="0" sldId="269"/>
            <ac:spMk id="189" creationId="{00000000-0000-0000-0000-000000000000}"/>
          </ac:spMkLst>
        </pc:spChg>
      </pc:sldChg>
      <pc:sldChg chg="addSp delSp modSp mod">
        <pc:chgData name="Hogan May" userId="da6f4f77-70c1-4897-ad06-b849559f21e2" providerId="ADAL" clId="{D583D6E3-E134-4EFF-9D7C-84B378783594}" dt="2026-02-17T13:46:56.976" v="1705" actId="1076"/>
        <pc:sldMkLst>
          <pc:docMk/>
          <pc:sldMk cId="0" sldId="271"/>
        </pc:sldMkLst>
        <pc:spChg chg="mod">
          <ac:chgData name="Hogan May" userId="da6f4f77-70c1-4897-ad06-b849559f21e2" providerId="ADAL" clId="{D583D6E3-E134-4EFF-9D7C-84B378783594}" dt="2026-02-17T13:45:41.161" v="1694" actId="1076"/>
          <ac:spMkLst>
            <pc:docMk/>
            <pc:sldMk cId="0" sldId="271"/>
            <ac:spMk id="204" creationId="{00000000-0000-0000-0000-000000000000}"/>
          </ac:spMkLst>
        </pc:spChg>
        <pc:picChg chg="add del ord">
          <ac:chgData name="Hogan May" userId="da6f4f77-70c1-4897-ad06-b849559f21e2" providerId="ADAL" clId="{D583D6E3-E134-4EFF-9D7C-84B378783594}" dt="2026-02-17T13:45:57.358" v="1695" actId="478"/>
          <ac:picMkLst>
            <pc:docMk/>
            <pc:sldMk cId="0" sldId="271"/>
            <ac:picMk id="3" creationId="{487C3B9B-D4B6-387E-6F75-3163227C0C09}"/>
          </ac:picMkLst>
        </pc:picChg>
        <pc:picChg chg="add del mod ord">
          <ac:chgData name="Hogan May" userId="da6f4f77-70c1-4897-ad06-b849559f21e2" providerId="ADAL" clId="{D583D6E3-E134-4EFF-9D7C-84B378783594}" dt="2026-02-17T13:46:29.575" v="1700" actId="478"/>
          <ac:picMkLst>
            <pc:docMk/>
            <pc:sldMk cId="0" sldId="271"/>
            <ac:picMk id="5" creationId="{29AC5F77-FA8D-963A-DF02-7B54D1DC00AC}"/>
          </ac:picMkLst>
        </pc:picChg>
        <pc:picChg chg="add mod ord">
          <ac:chgData name="Hogan May" userId="da6f4f77-70c1-4897-ad06-b849559f21e2" providerId="ADAL" clId="{D583D6E3-E134-4EFF-9D7C-84B378783594}" dt="2026-02-17T13:46:53.448" v="1704" actId="1076"/>
          <ac:picMkLst>
            <pc:docMk/>
            <pc:sldMk cId="0" sldId="271"/>
            <ac:picMk id="7" creationId="{AA784A7E-6D99-1EBE-4791-7712ED935535}"/>
          </ac:picMkLst>
        </pc:picChg>
        <pc:picChg chg="del mod">
          <ac:chgData name="Hogan May" userId="da6f4f77-70c1-4897-ad06-b849559f21e2" providerId="ADAL" clId="{D583D6E3-E134-4EFF-9D7C-84B378783594}" dt="2026-02-17T13:44:22.873" v="1688" actId="478"/>
          <ac:picMkLst>
            <pc:docMk/>
            <pc:sldMk cId="0" sldId="271"/>
            <ac:picMk id="202" creationId="{00000000-0000-0000-0000-000000000000}"/>
          </ac:picMkLst>
        </pc:picChg>
        <pc:cxnChg chg="mod">
          <ac:chgData name="Hogan May" userId="da6f4f77-70c1-4897-ad06-b849559f21e2" providerId="ADAL" clId="{D583D6E3-E134-4EFF-9D7C-84B378783594}" dt="2026-02-17T13:46:56.976" v="1705" actId="1076"/>
          <ac:cxnSpMkLst>
            <pc:docMk/>
            <pc:sldMk cId="0" sldId="271"/>
            <ac:cxnSpMk id="203" creationId="{00000000-0000-0000-0000-000000000000}"/>
          </ac:cxnSpMkLst>
        </pc:cxnChg>
      </pc:sldChg>
      <pc:sldChg chg="modSp mod">
        <pc:chgData name="Hogan May" userId="da6f4f77-70c1-4897-ad06-b849559f21e2" providerId="ADAL" clId="{D583D6E3-E134-4EFF-9D7C-84B378783594}" dt="2026-02-17T13:47:29.414" v="1742" actId="20577"/>
        <pc:sldMkLst>
          <pc:docMk/>
          <pc:sldMk cId="0" sldId="272"/>
        </pc:sldMkLst>
        <pc:spChg chg="mod">
          <ac:chgData name="Hogan May" userId="da6f4f77-70c1-4897-ad06-b849559f21e2" providerId="ADAL" clId="{D583D6E3-E134-4EFF-9D7C-84B378783594}" dt="2026-02-17T13:47:29.414" v="1742" actId="20577"/>
          <ac:spMkLst>
            <pc:docMk/>
            <pc:sldMk cId="0" sldId="272"/>
            <ac:spMk id="213" creationId="{00000000-0000-0000-0000-000000000000}"/>
          </ac:spMkLst>
        </pc:spChg>
      </pc:sldChg>
      <pc:sldChg chg="modSp">
        <pc:chgData name="Hogan May" userId="da6f4f77-70c1-4897-ad06-b849559f21e2" providerId="ADAL" clId="{D583D6E3-E134-4EFF-9D7C-84B378783594}" dt="2026-02-17T13:48:00.939" v="1743" actId="20577"/>
        <pc:sldMkLst>
          <pc:docMk/>
          <pc:sldMk cId="0" sldId="276"/>
        </pc:sldMkLst>
        <pc:spChg chg="mod">
          <ac:chgData name="Hogan May" userId="da6f4f77-70c1-4897-ad06-b849559f21e2" providerId="ADAL" clId="{D583D6E3-E134-4EFF-9D7C-84B378783594}" dt="2026-02-17T13:48:00.939" v="1743" actId="20577"/>
          <ac:spMkLst>
            <pc:docMk/>
            <pc:sldMk cId="0" sldId="276"/>
            <ac:spMk id="241" creationId="{00000000-0000-0000-0000-000000000000}"/>
          </ac:spMkLst>
        </pc:spChg>
      </pc:sldChg>
      <pc:sldChg chg="modSp mod">
        <pc:chgData name="Hogan May" userId="da6f4f77-70c1-4897-ad06-b849559f21e2" providerId="ADAL" clId="{D583D6E3-E134-4EFF-9D7C-84B378783594}" dt="2026-02-17T15:08:11.621" v="5397" actId="20577"/>
        <pc:sldMkLst>
          <pc:docMk/>
          <pc:sldMk cId="0" sldId="277"/>
        </pc:sldMkLst>
        <pc:spChg chg="mod">
          <ac:chgData name="Hogan May" userId="da6f4f77-70c1-4897-ad06-b849559f21e2" providerId="ADAL" clId="{D583D6E3-E134-4EFF-9D7C-84B378783594}" dt="2026-02-17T13:50:32.557" v="1902" actId="13926"/>
          <ac:spMkLst>
            <pc:docMk/>
            <pc:sldMk cId="0" sldId="277"/>
            <ac:spMk id="249" creationId="{00000000-0000-0000-0000-000000000000}"/>
          </ac:spMkLst>
        </pc:spChg>
        <pc:spChg chg="mod">
          <ac:chgData name="Hogan May" userId="da6f4f77-70c1-4897-ad06-b849559f21e2" providerId="ADAL" clId="{D583D6E3-E134-4EFF-9D7C-84B378783594}" dt="2026-02-17T15:08:11.621" v="5397" actId="20577"/>
          <ac:spMkLst>
            <pc:docMk/>
            <pc:sldMk cId="0" sldId="277"/>
            <ac:spMk id="250" creationId="{00000000-0000-0000-0000-000000000000}"/>
          </ac:spMkLst>
        </pc:spChg>
      </pc:sldChg>
      <pc:sldChg chg="modSp mod">
        <pc:chgData name="Hogan May" userId="da6f4f77-70c1-4897-ad06-b849559f21e2" providerId="ADAL" clId="{D583D6E3-E134-4EFF-9D7C-84B378783594}" dt="2026-02-17T21:42:19.239" v="6494" actId="20577"/>
        <pc:sldMkLst>
          <pc:docMk/>
          <pc:sldMk cId="0" sldId="278"/>
        </pc:sldMkLst>
        <pc:spChg chg="mod">
          <ac:chgData name="Hogan May" userId="da6f4f77-70c1-4897-ad06-b849559f21e2" providerId="ADAL" clId="{D583D6E3-E134-4EFF-9D7C-84B378783594}" dt="2026-02-17T21:42:19.239" v="6494" actId="20577"/>
          <ac:spMkLst>
            <pc:docMk/>
            <pc:sldMk cId="0" sldId="278"/>
            <ac:spMk id="257" creationId="{00000000-0000-0000-0000-000000000000}"/>
          </ac:spMkLst>
        </pc:spChg>
      </pc:sldChg>
      <pc:sldChg chg="modSp mod">
        <pc:chgData name="Hogan May" userId="da6f4f77-70c1-4897-ad06-b849559f21e2" providerId="ADAL" clId="{D583D6E3-E134-4EFF-9D7C-84B378783594}" dt="2026-02-17T13:54:30.770" v="2116" actId="1076"/>
        <pc:sldMkLst>
          <pc:docMk/>
          <pc:sldMk cId="0" sldId="279"/>
        </pc:sldMkLst>
        <pc:spChg chg="mod">
          <ac:chgData name="Hogan May" userId="da6f4f77-70c1-4897-ad06-b849559f21e2" providerId="ADAL" clId="{D583D6E3-E134-4EFF-9D7C-84B378783594}" dt="2026-02-17T13:54:30.770" v="2116" actId="1076"/>
          <ac:spMkLst>
            <pc:docMk/>
            <pc:sldMk cId="0" sldId="279"/>
            <ac:spMk id="268" creationId="{00000000-0000-0000-0000-000000000000}"/>
          </ac:spMkLst>
        </pc:spChg>
      </pc:sldChg>
      <pc:sldChg chg="modSp mod">
        <pc:chgData name="Hogan May" userId="da6f4f77-70c1-4897-ad06-b849559f21e2" providerId="ADAL" clId="{D583D6E3-E134-4EFF-9D7C-84B378783594}" dt="2026-02-17T21:42:43.693" v="6502" actId="20577"/>
        <pc:sldMkLst>
          <pc:docMk/>
          <pc:sldMk cId="0" sldId="280"/>
        </pc:sldMkLst>
        <pc:spChg chg="mod">
          <ac:chgData name="Hogan May" userId="da6f4f77-70c1-4897-ad06-b849559f21e2" providerId="ADAL" clId="{D583D6E3-E134-4EFF-9D7C-84B378783594}" dt="2026-02-17T21:42:43.693" v="6502" actId="20577"/>
          <ac:spMkLst>
            <pc:docMk/>
            <pc:sldMk cId="0" sldId="280"/>
            <ac:spMk id="275" creationId="{00000000-0000-0000-0000-000000000000}"/>
          </ac:spMkLst>
        </pc:spChg>
      </pc:sldChg>
      <pc:sldChg chg="modSp mod">
        <pc:chgData name="Hogan May" userId="da6f4f77-70c1-4897-ad06-b849559f21e2" providerId="ADAL" clId="{D583D6E3-E134-4EFF-9D7C-84B378783594}" dt="2026-02-17T13:57:29.639" v="2205" actId="20577"/>
        <pc:sldMkLst>
          <pc:docMk/>
          <pc:sldMk cId="0" sldId="281"/>
        </pc:sldMkLst>
        <pc:spChg chg="mod">
          <ac:chgData name="Hogan May" userId="da6f4f77-70c1-4897-ad06-b849559f21e2" providerId="ADAL" clId="{D583D6E3-E134-4EFF-9D7C-84B378783594}" dt="2026-02-17T13:56:11.637" v="2184" actId="13926"/>
          <ac:spMkLst>
            <pc:docMk/>
            <pc:sldMk cId="0" sldId="281"/>
            <ac:spMk id="283" creationId="{00000000-0000-0000-0000-000000000000}"/>
          </ac:spMkLst>
        </pc:spChg>
        <pc:spChg chg="mod">
          <ac:chgData name="Hogan May" userId="da6f4f77-70c1-4897-ad06-b849559f21e2" providerId="ADAL" clId="{D583D6E3-E134-4EFF-9D7C-84B378783594}" dt="2026-02-17T13:57:29.639" v="2205" actId="20577"/>
          <ac:spMkLst>
            <pc:docMk/>
            <pc:sldMk cId="0" sldId="281"/>
            <ac:spMk id="284" creationId="{00000000-0000-0000-0000-000000000000}"/>
          </ac:spMkLst>
        </pc:spChg>
      </pc:sldChg>
      <pc:sldChg chg="addSp delSp modSp mod addAnim delAnim">
        <pc:chgData name="Hogan May" userId="da6f4f77-70c1-4897-ad06-b849559f21e2" providerId="ADAL" clId="{D583D6E3-E134-4EFF-9D7C-84B378783594}" dt="2026-02-17T16:07:15.094" v="5636" actId="20577"/>
        <pc:sldMkLst>
          <pc:docMk/>
          <pc:sldMk cId="0" sldId="282"/>
        </pc:sldMkLst>
        <pc:spChg chg="mod">
          <ac:chgData name="Hogan May" userId="da6f4f77-70c1-4897-ad06-b849559f21e2" providerId="ADAL" clId="{D583D6E3-E134-4EFF-9D7C-84B378783594}" dt="2026-02-17T16:07:15.094" v="5636" actId="20577"/>
          <ac:spMkLst>
            <pc:docMk/>
            <pc:sldMk cId="0" sldId="282"/>
            <ac:spMk id="289" creationId="{00000000-0000-0000-0000-000000000000}"/>
          </ac:spMkLst>
        </pc:spChg>
        <pc:picChg chg="add del mod">
          <ac:chgData name="Hogan May" userId="da6f4f77-70c1-4897-ad06-b849559f21e2" providerId="ADAL" clId="{D583D6E3-E134-4EFF-9D7C-84B378783594}" dt="2026-02-17T14:02:43.604" v="2749" actId="1076"/>
          <ac:picMkLst>
            <pc:docMk/>
            <pc:sldMk cId="0" sldId="282"/>
            <ac:picMk id="293" creationId="{00000000-0000-0000-0000-000000000000}"/>
          </ac:picMkLst>
        </pc:picChg>
      </pc:sldChg>
      <pc:sldChg chg="modSp mod">
        <pc:chgData name="Hogan May" userId="da6f4f77-70c1-4897-ad06-b849559f21e2" providerId="ADAL" clId="{D583D6E3-E134-4EFF-9D7C-84B378783594}" dt="2026-02-17T15:37:22.926" v="5406" actId="1076"/>
        <pc:sldMkLst>
          <pc:docMk/>
          <pc:sldMk cId="0" sldId="283"/>
        </pc:sldMkLst>
        <pc:spChg chg="mod">
          <ac:chgData name="Hogan May" userId="da6f4f77-70c1-4897-ad06-b849559f21e2" providerId="ADAL" clId="{D583D6E3-E134-4EFF-9D7C-84B378783594}" dt="2026-02-17T14:12:29.949" v="3875" actId="14100"/>
          <ac:spMkLst>
            <pc:docMk/>
            <pc:sldMk cId="0" sldId="283"/>
            <ac:spMk id="298" creationId="{00000000-0000-0000-0000-000000000000}"/>
          </ac:spMkLst>
        </pc:spChg>
        <pc:picChg chg="mod">
          <ac:chgData name="Hogan May" userId="da6f4f77-70c1-4897-ad06-b849559f21e2" providerId="ADAL" clId="{D583D6E3-E134-4EFF-9D7C-84B378783594}" dt="2026-02-17T15:37:22.926" v="5406" actId="1076"/>
          <ac:picMkLst>
            <pc:docMk/>
            <pc:sldMk cId="0" sldId="283"/>
            <ac:picMk id="301" creationId="{00000000-0000-0000-0000-000000000000}"/>
          </ac:picMkLst>
        </pc:picChg>
      </pc:sldChg>
      <pc:sldChg chg="modSp mod">
        <pc:chgData name="Hogan May" userId="da6f4f77-70c1-4897-ad06-b849559f21e2" providerId="ADAL" clId="{D583D6E3-E134-4EFF-9D7C-84B378783594}" dt="2026-02-17T21:44:10.977" v="6503" actId="33524"/>
        <pc:sldMkLst>
          <pc:docMk/>
          <pc:sldMk cId="0" sldId="287"/>
        </pc:sldMkLst>
        <pc:spChg chg="mod">
          <ac:chgData name="Hogan May" userId="da6f4f77-70c1-4897-ad06-b849559f21e2" providerId="ADAL" clId="{D583D6E3-E134-4EFF-9D7C-84B378783594}" dt="2026-02-17T21:44:10.977" v="6503" actId="33524"/>
          <ac:spMkLst>
            <pc:docMk/>
            <pc:sldMk cId="0" sldId="287"/>
            <ac:spMk id="331" creationId="{00000000-0000-0000-0000-000000000000}"/>
          </ac:spMkLst>
        </pc:spChg>
      </pc:sldChg>
      <pc:sldChg chg="modSp mod">
        <pc:chgData name="Hogan May" userId="da6f4f77-70c1-4897-ad06-b849559f21e2" providerId="ADAL" clId="{D583D6E3-E134-4EFF-9D7C-84B378783594}" dt="2026-02-17T21:44:39.477" v="6512" actId="20577"/>
        <pc:sldMkLst>
          <pc:docMk/>
          <pc:sldMk cId="0" sldId="288"/>
        </pc:sldMkLst>
        <pc:spChg chg="mod">
          <ac:chgData name="Hogan May" userId="da6f4f77-70c1-4897-ad06-b849559f21e2" providerId="ADAL" clId="{D583D6E3-E134-4EFF-9D7C-84B378783594}" dt="2026-02-17T21:44:39.477" v="6512" actId="20577"/>
          <ac:spMkLst>
            <pc:docMk/>
            <pc:sldMk cId="0" sldId="288"/>
            <ac:spMk id="339" creationId="{00000000-0000-0000-0000-000000000000}"/>
          </ac:spMkLst>
        </pc:spChg>
      </pc:sldChg>
      <pc:sldChg chg="modSp mod">
        <pc:chgData name="Hogan May" userId="da6f4f77-70c1-4897-ad06-b849559f21e2" providerId="ADAL" clId="{D583D6E3-E134-4EFF-9D7C-84B378783594}" dt="2026-02-18T22:10:03.938" v="7167" actId="20577"/>
        <pc:sldMkLst>
          <pc:docMk/>
          <pc:sldMk cId="0" sldId="293"/>
        </pc:sldMkLst>
        <pc:spChg chg="mod">
          <ac:chgData name="Hogan May" userId="da6f4f77-70c1-4897-ad06-b849559f21e2" providerId="ADAL" clId="{D583D6E3-E134-4EFF-9D7C-84B378783594}" dt="2026-02-18T22:09:45.658" v="7120" actId="1076"/>
          <ac:spMkLst>
            <pc:docMk/>
            <pc:sldMk cId="0" sldId="293"/>
            <ac:spMk id="381" creationId="{00000000-0000-0000-0000-000000000000}"/>
          </ac:spMkLst>
        </pc:spChg>
        <pc:spChg chg="mod">
          <ac:chgData name="Hogan May" userId="da6f4f77-70c1-4897-ad06-b849559f21e2" providerId="ADAL" clId="{D583D6E3-E134-4EFF-9D7C-84B378783594}" dt="2026-02-18T22:10:03.938" v="7167" actId="20577"/>
          <ac:spMkLst>
            <pc:docMk/>
            <pc:sldMk cId="0" sldId="293"/>
            <ac:spMk id="384" creationId="{00000000-0000-0000-0000-000000000000}"/>
          </ac:spMkLst>
        </pc:spChg>
        <pc:picChg chg="mod">
          <ac:chgData name="Hogan May" userId="da6f4f77-70c1-4897-ad06-b849559f21e2" providerId="ADAL" clId="{D583D6E3-E134-4EFF-9D7C-84B378783594}" dt="2026-02-18T22:09:47.252" v="7121" actId="1076"/>
          <ac:picMkLst>
            <pc:docMk/>
            <pc:sldMk cId="0" sldId="293"/>
            <ac:picMk id="383" creationId="{00000000-0000-0000-0000-000000000000}"/>
          </ac:picMkLst>
        </pc:picChg>
      </pc:sldChg>
      <pc:sldChg chg="modSp mod">
        <pc:chgData name="Hogan May" userId="da6f4f77-70c1-4897-ad06-b849559f21e2" providerId="ADAL" clId="{D583D6E3-E134-4EFF-9D7C-84B378783594}" dt="2026-02-17T14:18:23.103" v="4178" actId="27636"/>
        <pc:sldMkLst>
          <pc:docMk/>
          <pc:sldMk cId="0" sldId="294"/>
        </pc:sldMkLst>
        <pc:spChg chg="mod">
          <ac:chgData name="Hogan May" userId="da6f4f77-70c1-4897-ad06-b849559f21e2" providerId="ADAL" clId="{D583D6E3-E134-4EFF-9D7C-84B378783594}" dt="2026-02-17T14:18:23.103" v="4178" actId="27636"/>
          <ac:spMkLst>
            <pc:docMk/>
            <pc:sldMk cId="0" sldId="294"/>
            <ac:spMk id="389" creationId="{00000000-0000-0000-0000-000000000000}"/>
          </ac:spMkLst>
        </pc:spChg>
        <pc:spChg chg="mod">
          <ac:chgData name="Hogan May" userId="da6f4f77-70c1-4897-ad06-b849559f21e2" providerId="ADAL" clId="{D583D6E3-E134-4EFF-9D7C-84B378783594}" dt="2026-02-17T14:17:17.651" v="4153" actId="403"/>
          <ac:spMkLst>
            <pc:docMk/>
            <pc:sldMk cId="0" sldId="294"/>
            <ac:spMk id="392" creationId="{00000000-0000-0000-0000-000000000000}"/>
          </ac:spMkLst>
        </pc:spChg>
      </pc:sldChg>
      <pc:sldChg chg="modSp mod">
        <pc:chgData name="Hogan May" userId="da6f4f77-70c1-4897-ad06-b849559f21e2" providerId="ADAL" clId="{D583D6E3-E134-4EFF-9D7C-84B378783594}" dt="2026-02-17T14:19:17.138" v="4198" actId="20577"/>
        <pc:sldMkLst>
          <pc:docMk/>
          <pc:sldMk cId="0" sldId="295"/>
        </pc:sldMkLst>
        <pc:spChg chg="mod">
          <ac:chgData name="Hogan May" userId="da6f4f77-70c1-4897-ad06-b849559f21e2" providerId="ADAL" clId="{D583D6E3-E134-4EFF-9D7C-84B378783594}" dt="2026-02-17T14:19:17.138" v="4198" actId="20577"/>
          <ac:spMkLst>
            <pc:docMk/>
            <pc:sldMk cId="0" sldId="295"/>
            <ac:spMk id="397" creationId="{00000000-0000-0000-0000-000000000000}"/>
          </ac:spMkLst>
        </pc:spChg>
      </pc:sldChg>
      <pc:sldChg chg="modSp mod">
        <pc:chgData name="Hogan May" userId="da6f4f77-70c1-4897-ad06-b849559f21e2" providerId="ADAL" clId="{D583D6E3-E134-4EFF-9D7C-84B378783594}" dt="2026-02-17T14:20:42.254" v="4287" actId="20577"/>
        <pc:sldMkLst>
          <pc:docMk/>
          <pc:sldMk cId="0" sldId="296"/>
        </pc:sldMkLst>
        <pc:spChg chg="mod">
          <ac:chgData name="Hogan May" userId="da6f4f77-70c1-4897-ad06-b849559f21e2" providerId="ADAL" clId="{D583D6E3-E134-4EFF-9D7C-84B378783594}" dt="2026-02-17T14:20:42.254" v="4287" actId="20577"/>
          <ac:spMkLst>
            <pc:docMk/>
            <pc:sldMk cId="0" sldId="296"/>
            <ac:spMk id="406" creationId="{00000000-0000-0000-0000-000000000000}"/>
          </ac:spMkLst>
        </pc:spChg>
        <pc:picChg chg="mod">
          <ac:chgData name="Hogan May" userId="da6f4f77-70c1-4897-ad06-b849559f21e2" providerId="ADAL" clId="{D583D6E3-E134-4EFF-9D7C-84B378783594}" dt="2026-02-17T14:20:14.121" v="4255" actId="1076"/>
          <ac:picMkLst>
            <pc:docMk/>
            <pc:sldMk cId="0" sldId="296"/>
            <ac:picMk id="409" creationId="{00000000-0000-0000-0000-000000000000}"/>
          </ac:picMkLst>
        </pc:picChg>
      </pc:sldChg>
      <pc:sldChg chg="modSp mod">
        <pc:chgData name="Hogan May" userId="da6f4f77-70c1-4897-ad06-b849559f21e2" providerId="ADAL" clId="{D583D6E3-E134-4EFF-9D7C-84B378783594}" dt="2026-02-17T14:22:09.383" v="4351" actId="20577"/>
        <pc:sldMkLst>
          <pc:docMk/>
          <pc:sldMk cId="0" sldId="297"/>
        </pc:sldMkLst>
        <pc:spChg chg="mod">
          <ac:chgData name="Hogan May" userId="da6f4f77-70c1-4897-ad06-b849559f21e2" providerId="ADAL" clId="{D583D6E3-E134-4EFF-9D7C-84B378783594}" dt="2026-02-17T14:22:09.383" v="4351" actId="20577"/>
          <ac:spMkLst>
            <pc:docMk/>
            <pc:sldMk cId="0" sldId="297"/>
            <ac:spMk id="415" creationId="{00000000-0000-0000-0000-000000000000}"/>
          </ac:spMkLst>
        </pc:spChg>
      </pc:sldChg>
      <pc:sldChg chg="modSp mod modAnim">
        <pc:chgData name="Hogan May" userId="da6f4f77-70c1-4897-ad06-b849559f21e2" providerId="ADAL" clId="{D583D6E3-E134-4EFF-9D7C-84B378783594}" dt="2026-02-17T16:10:42.687" v="5650" actId="13926"/>
        <pc:sldMkLst>
          <pc:docMk/>
          <pc:sldMk cId="0" sldId="298"/>
        </pc:sldMkLst>
        <pc:spChg chg="mod">
          <ac:chgData name="Hogan May" userId="da6f4f77-70c1-4897-ad06-b849559f21e2" providerId="ADAL" clId="{D583D6E3-E134-4EFF-9D7C-84B378783594}" dt="2026-02-17T16:10:42.687" v="5650" actId="13926"/>
          <ac:spMkLst>
            <pc:docMk/>
            <pc:sldMk cId="0" sldId="298"/>
            <ac:spMk id="423" creationId="{00000000-0000-0000-0000-000000000000}"/>
          </ac:spMkLst>
        </pc:spChg>
      </pc:sldChg>
      <pc:sldChg chg="modSp mod">
        <pc:chgData name="Hogan May" userId="da6f4f77-70c1-4897-ad06-b849559f21e2" providerId="ADAL" clId="{D583D6E3-E134-4EFF-9D7C-84B378783594}" dt="2026-02-17T16:11:04.540" v="5674" actId="20577"/>
        <pc:sldMkLst>
          <pc:docMk/>
          <pc:sldMk cId="0" sldId="300"/>
        </pc:sldMkLst>
        <pc:spChg chg="mod">
          <ac:chgData name="Hogan May" userId="da6f4f77-70c1-4897-ad06-b849559f21e2" providerId="ADAL" clId="{D583D6E3-E134-4EFF-9D7C-84B378783594}" dt="2026-02-17T16:11:04.540" v="5674" actId="20577"/>
          <ac:spMkLst>
            <pc:docMk/>
            <pc:sldMk cId="0" sldId="300"/>
            <ac:spMk id="439" creationId="{00000000-0000-0000-0000-000000000000}"/>
          </ac:spMkLst>
        </pc:spChg>
      </pc:sldChg>
      <pc:sldChg chg="modSp mod">
        <pc:chgData name="Hogan May" userId="da6f4f77-70c1-4897-ad06-b849559f21e2" providerId="ADAL" clId="{D583D6E3-E134-4EFF-9D7C-84B378783594}" dt="2026-02-17T14:26:12.055" v="4485" actId="14100"/>
        <pc:sldMkLst>
          <pc:docMk/>
          <pc:sldMk cId="0" sldId="302"/>
        </pc:sldMkLst>
        <pc:spChg chg="mod">
          <ac:chgData name="Hogan May" userId="da6f4f77-70c1-4897-ad06-b849559f21e2" providerId="ADAL" clId="{D583D6E3-E134-4EFF-9D7C-84B378783594}" dt="2026-02-17T14:26:12.055" v="4485" actId="14100"/>
          <ac:spMkLst>
            <pc:docMk/>
            <pc:sldMk cId="0" sldId="302"/>
            <ac:spMk id="452" creationId="{00000000-0000-0000-0000-000000000000}"/>
          </ac:spMkLst>
        </pc:spChg>
      </pc:sldChg>
      <pc:sldChg chg="modSp mod">
        <pc:chgData name="Hogan May" userId="da6f4f77-70c1-4897-ad06-b849559f21e2" providerId="ADAL" clId="{D583D6E3-E134-4EFF-9D7C-84B378783594}" dt="2026-02-17T14:27:06.320" v="4537" actId="20577"/>
        <pc:sldMkLst>
          <pc:docMk/>
          <pc:sldMk cId="0" sldId="303"/>
        </pc:sldMkLst>
        <pc:spChg chg="mod">
          <ac:chgData name="Hogan May" userId="da6f4f77-70c1-4897-ad06-b849559f21e2" providerId="ADAL" clId="{D583D6E3-E134-4EFF-9D7C-84B378783594}" dt="2026-02-17T14:27:06.320" v="4537" actId="20577"/>
          <ac:spMkLst>
            <pc:docMk/>
            <pc:sldMk cId="0" sldId="303"/>
            <ac:spMk id="460" creationId="{00000000-0000-0000-0000-000000000000}"/>
          </ac:spMkLst>
        </pc:spChg>
      </pc:sldChg>
      <pc:sldChg chg="modSp mod">
        <pc:chgData name="Hogan May" userId="da6f4f77-70c1-4897-ad06-b849559f21e2" providerId="ADAL" clId="{D583D6E3-E134-4EFF-9D7C-84B378783594}" dt="2026-02-17T14:27:46.105" v="4608" actId="5793"/>
        <pc:sldMkLst>
          <pc:docMk/>
          <pc:sldMk cId="0" sldId="304"/>
        </pc:sldMkLst>
        <pc:spChg chg="mod">
          <ac:chgData name="Hogan May" userId="da6f4f77-70c1-4897-ad06-b849559f21e2" providerId="ADAL" clId="{D583D6E3-E134-4EFF-9D7C-84B378783594}" dt="2026-02-17T14:27:46.105" v="4608" actId="5793"/>
          <ac:spMkLst>
            <pc:docMk/>
            <pc:sldMk cId="0" sldId="304"/>
            <ac:spMk id="466" creationId="{00000000-0000-0000-0000-000000000000}"/>
          </ac:spMkLst>
        </pc:spChg>
        <pc:spChg chg="mod">
          <ac:chgData name="Hogan May" userId="da6f4f77-70c1-4897-ad06-b849559f21e2" providerId="ADAL" clId="{D583D6E3-E134-4EFF-9D7C-84B378783594}" dt="2026-02-13T19:28:13.499" v="1187" actId="13926"/>
          <ac:spMkLst>
            <pc:docMk/>
            <pc:sldMk cId="0" sldId="304"/>
            <ac:spMk id="467" creationId="{00000000-0000-0000-0000-000000000000}"/>
          </ac:spMkLst>
        </pc:spChg>
      </pc:sldChg>
      <pc:sldChg chg="modSp mod">
        <pc:chgData name="Hogan May" userId="da6f4f77-70c1-4897-ad06-b849559f21e2" providerId="ADAL" clId="{D583D6E3-E134-4EFF-9D7C-84B378783594}" dt="2026-02-17T16:12:30.494" v="5699" actId="20577"/>
        <pc:sldMkLst>
          <pc:docMk/>
          <pc:sldMk cId="0" sldId="305"/>
        </pc:sldMkLst>
        <pc:spChg chg="mod">
          <ac:chgData name="Hogan May" userId="da6f4f77-70c1-4897-ad06-b849559f21e2" providerId="ADAL" clId="{D583D6E3-E134-4EFF-9D7C-84B378783594}" dt="2026-02-17T16:12:30.494" v="5699" actId="20577"/>
          <ac:spMkLst>
            <pc:docMk/>
            <pc:sldMk cId="0" sldId="305"/>
            <ac:spMk id="473" creationId="{00000000-0000-0000-0000-000000000000}"/>
          </ac:spMkLst>
        </pc:spChg>
        <pc:spChg chg="mod">
          <ac:chgData name="Hogan May" userId="da6f4f77-70c1-4897-ad06-b849559f21e2" providerId="ADAL" clId="{D583D6E3-E134-4EFF-9D7C-84B378783594}" dt="2026-02-13T20:54:08.163" v="1248" actId="13926"/>
          <ac:spMkLst>
            <pc:docMk/>
            <pc:sldMk cId="0" sldId="305"/>
            <ac:spMk id="474" creationId="{00000000-0000-0000-0000-000000000000}"/>
          </ac:spMkLst>
        </pc:spChg>
      </pc:sldChg>
      <pc:sldChg chg="modSp mod">
        <pc:chgData name="Hogan May" userId="da6f4f77-70c1-4897-ad06-b849559f21e2" providerId="ADAL" clId="{D583D6E3-E134-4EFF-9D7C-84B378783594}" dt="2026-02-18T21:23:36.114" v="6939" actId="20577"/>
        <pc:sldMkLst>
          <pc:docMk/>
          <pc:sldMk cId="0" sldId="310"/>
        </pc:sldMkLst>
        <pc:spChg chg="mod">
          <ac:chgData name="Hogan May" userId="da6f4f77-70c1-4897-ad06-b849559f21e2" providerId="ADAL" clId="{D583D6E3-E134-4EFF-9D7C-84B378783594}" dt="2026-02-18T21:21:48.373" v="6838" actId="1076"/>
          <ac:spMkLst>
            <pc:docMk/>
            <pc:sldMk cId="0" sldId="310"/>
            <ac:spMk id="517" creationId="{00000000-0000-0000-0000-000000000000}"/>
          </ac:spMkLst>
        </pc:spChg>
        <pc:spChg chg="mod">
          <ac:chgData name="Hogan May" userId="da6f4f77-70c1-4897-ad06-b849559f21e2" providerId="ADAL" clId="{D583D6E3-E134-4EFF-9D7C-84B378783594}" dt="2026-02-18T21:23:36.114" v="6939" actId="20577"/>
          <ac:spMkLst>
            <pc:docMk/>
            <pc:sldMk cId="0" sldId="310"/>
            <ac:spMk id="518" creationId="{00000000-0000-0000-0000-000000000000}"/>
          </ac:spMkLst>
        </pc:spChg>
        <pc:picChg chg="mod">
          <ac:chgData name="Hogan May" userId="da6f4f77-70c1-4897-ad06-b849559f21e2" providerId="ADAL" clId="{D583D6E3-E134-4EFF-9D7C-84B378783594}" dt="2026-02-18T21:23:16.175" v="6937" actId="1076"/>
          <ac:picMkLst>
            <pc:docMk/>
            <pc:sldMk cId="0" sldId="310"/>
            <ac:picMk id="519" creationId="{00000000-0000-0000-0000-000000000000}"/>
          </ac:picMkLst>
        </pc:picChg>
      </pc:sldChg>
      <pc:sldChg chg="modSp">
        <pc:chgData name="Hogan May" userId="da6f4f77-70c1-4897-ad06-b849559f21e2" providerId="ADAL" clId="{D583D6E3-E134-4EFF-9D7C-84B378783594}" dt="2026-02-17T14:28:47.454" v="4617" actId="20577"/>
        <pc:sldMkLst>
          <pc:docMk/>
          <pc:sldMk cId="0" sldId="311"/>
        </pc:sldMkLst>
        <pc:spChg chg="mod">
          <ac:chgData name="Hogan May" userId="da6f4f77-70c1-4897-ad06-b849559f21e2" providerId="ADAL" clId="{D583D6E3-E134-4EFF-9D7C-84B378783594}" dt="2026-02-17T14:28:47.454" v="4617" actId="20577"/>
          <ac:spMkLst>
            <pc:docMk/>
            <pc:sldMk cId="0" sldId="311"/>
            <ac:spMk id="525" creationId="{00000000-0000-0000-0000-000000000000}"/>
          </ac:spMkLst>
        </pc:spChg>
      </pc:sldChg>
      <pc:sldChg chg="addSp delSp modSp mod">
        <pc:chgData name="Hogan May" userId="da6f4f77-70c1-4897-ad06-b849559f21e2" providerId="ADAL" clId="{D583D6E3-E134-4EFF-9D7C-84B378783594}" dt="2026-02-18T21:40:14.285" v="7021" actId="20577"/>
        <pc:sldMkLst>
          <pc:docMk/>
          <pc:sldMk cId="0" sldId="316"/>
        </pc:sldMkLst>
        <pc:spChg chg="mod">
          <ac:chgData name="Hogan May" userId="da6f4f77-70c1-4897-ad06-b849559f21e2" providerId="ADAL" clId="{D583D6E3-E134-4EFF-9D7C-84B378783594}" dt="2026-02-18T21:40:14.285" v="7021" actId="20577"/>
          <ac:spMkLst>
            <pc:docMk/>
            <pc:sldMk cId="0" sldId="316"/>
            <ac:spMk id="559" creationId="{00000000-0000-0000-0000-000000000000}"/>
          </ac:spMkLst>
        </pc:spChg>
        <pc:spChg chg="mod">
          <ac:chgData name="Hogan May" userId="da6f4f77-70c1-4897-ad06-b849559f21e2" providerId="ADAL" clId="{D583D6E3-E134-4EFF-9D7C-84B378783594}" dt="2026-02-13T20:56:37.383" v="1310" actId="14100"/>
          <ac:spMkLst>
            <pc:docMk/>
            <pc:sldMk cId="0" sldId="316"/>
            <ac:spMk id="561" creationId="{00000000-0000-0000-0000-000000000000}"/>
          </ac:spMkLst>
        </pc:spChg>
        <pc:picChg chg="add mod">
          <ac:chgData name="Hogan May" userId="da6f4f77-70c1-4897-ad06-b849559f21e2" providerId="ADAL" clId="{D583D6E3-E134-4EFF-9D7C-84B378783594}" dt="2026-02-13T20:58:59.601" v="1315" actId="1076"/>
          <ac:picMkLst>
            <pc:docMk/>
            <pc:sldMk cId="0" sldId="316"/>
            <ac:picMk id="1026" creationId="{4DE38BDC-AC67-3494-4704-AFF5ABB49D3F}"/>
          </ac:picMkLst>
        </pc:picChg>
      </pc:sldChg>
      <pc:sldChg chg="modSp mod">
        <pc:chgData name="Hogan May" userId="da6f4f77-70c1-4897-ad06-b849559f21e2" providerId="ADAL" clId="{D583D6E3-E134-4EFF-9D7C-84B378783594}" dt="2026-02-13T20:59:10.940" v="1319" actId="20577"/>
        <pc:sldMkLst>
          <pc:docMk/>
          <pc:sldMk cId="0" sldId="318"/>
        </pc:sldMkLst>
        <pc:spChg chg="mod">
          <ac:chgData name="Hogan May" userId="da6f4f77-70c1-4897-ad06-b849559f21e2" providerId="ADAL" clId="{D583D6E3-E134-4EFF-9D7C-84B378783594}" dt="2026-02-13T20:59:10.940" v="1319" actId="20577"/>
          <ac:spMkLst>
            <pc:docMk/>
            <pc:sldMk cId="0" sldId="318"/>
            <ac:spMk id="578" creationId="{00000000-0000-0000-0000-000000000000}"/>
          </ac:spMkLst>
        </pc:spChg>
      </pc:sldChg>
      <pc:sldChg chg="modSp add mod">
        <pc:chgData name="Hogan May" userId="da6f4f77-70c1-4897-ad06-b849559f21e2" providerId="ADAL" clId="{D583D6E3-E134-4EFF-9D7C-84B378783594}" dt="2026-02-17T13:56:46.114" v="2189" actId="20577"/>
        <pc:sldMkLst>
          <pc:docMk/>
          <pc:sldMk cId="65156318" sldId="321"/>
        </pc:sldMkLst>
        <pc:spChg chg="mod">
          <ac:chgData name="Hogan May" userId="da6f4f77-70c1-4897-ad06-b849559f21e2" providerId="ADAL" clId="{D583D6E3-E134-4EFF-9D7C-84B378783594}" dt="2026-02-17T13:56:39.012" v="2188" actId="13926"/>
          <ac:spMkLst>
            <pc:docMk/>
            <pc:sldMk cId="65156318" sldId="321"/>
            <ac:spMk id="283" creationId="{05E9C1F9-A338-323E-EBDB-D0D685D6C2E6}"/>
          </ac:spMkLst>
        </pc:spChg>
        <pc:spChg chg="mod">
          <ac:chgData name="Hogan May" userId="da6f4f77-70c1-4897-ad06-b849559f21e2" providerId="ADAL" clId="{D583D6E3-E134-4EFF-9D7C-84B378783594}" dt="2026-02-17T13:56:46.114" v="2189" actId="20577"/>
          <ac:spMkLst>
            <pc:docMk/>
            <pc:sldMk cId="65156318" sldId="321"/>
            <ac:spMk id="284" creationId="{87403215-6592-4624-40B2-DD6BB72B4023}"/>
          </ac:spMkLst>
        </pc:spChg>
      </pc:sldChg>
      <pc:sldChg chg="modSp add mod">
        <pc:chgData name="Hogan May" userId="da6f4f77-70c1-4897-ad06-b849559f21e2" providerId="ADAL" clId="{D583D6E3-E134-4EFF-9D7C-84B378783594}" dt="2026-02-13T19:19:18.321" v="391" actId="20577"/>
        <pc:sldMkLst>
          <pc:docMk/>
          <pc:sldMk cId="3975665941" sldId="322"/>
        </pc:sldMkLst>
        <pc:spChg chg="mod">
          <ac:chgData name="Hogan May" userId="da6f4f77-70c1-4897-ad06-b849559f21e2" providerId="ADAL" clId="{D583D6E3-E134-4EFF-9D7C-84B378783594}" dt="2026-02-13T19:19:18.321" v="391" actId="20577"/>
          <ac:spMkLst>
            <pc:docMk/>
            <pc:sldMk cId="3975665941" sldId="322"/>
            <ac:spMk id="307" creationId="{28BEB822-9B19-C5E2-E1CB-AE0F02954B99}"/>
          </ac:spMkLst>
        </pc:spChg>
      </pc:sldChg>
      <pc:sldChg chg="modSp add mod">
        <pc:chgData name="Hogan May" userId="da6f4f77-70c1-4897-ad06-b849559f21e2" providerId="ADAL" clId="{D583D6E3-E134-4EFF-9D7C-84B378783594}" dt="2026-02-13T21:05:25.161" v="1465" actId="20577"/>
        <pc:sldMkLst>
          <pc:docMk/>
          <pc:sldMk cId="2126393134" sldId="324"/>
        </pc:sldMkLst>
        <pc:spChg chg="mod">
          <ac:chgData name="Hogan May" userId="da6f4f77-70c1-4897-ad06-b849559f21e2" providerId="ADAL" clId="{D583D6E3-E134-4EFF-9D7C-84B378783594}" dt="2026-02-13T21:05:25.161" v="1465" actId="20577"/>
          <ac:spMkLst>
            <pc:docMk/>
            <pc:sldMk cId="2126393134" sldId="324"/>
            <ac:spMk id="2" creationId="{71FE6376-C26C-E9BF-D938-02182CBA1895}"/>
          </ac:spMkLst>
        </pc:spChg>
      </pc:sldChg>
      <pc:sldChg chg="add">
        <pc:chgData name="Hogan May" userId="da6f4f77-70c1-4897-ad06-b849559f21e2" providerId="ADAL" clId="{D583D6E3-E134-4EFF-9D7C-84B378783594}" dt="2026-02-13T21:04:19.026" v="1449"/>
        <pc:sldMkLst>
          <pc:docMk/>
          <pc:sldMk cId="1213352931" sldId="325"/>
        </pc:sldMkLst>
      </pc:sldChg>
      <pc:sldChg chg="modSp add mod">
        <pc:chgData name="Hogan May" userId="da6f4f77-70c1-4897-ad06-b849559f21e2" providerId="ADAL" clId="{D583D6E3-E134-4EFF-9D7C-84B378783594}" dt="2026-02-17T16:04:42.246" v="5609" actId="20577"/>
        <pc:sldMkLst>
          <pc:docMk/>
          <pc:sldMk cId="4228506069" sldId="326"/>
        </pc:sldMkLst>
        <pc:spChg chg="mod">
          <ac:chgData name="Hogan May" userId="da6f4f77-70c1-4897-ad06-b849559f21e2" providerId="ADAL" clId="{D583D6E3-E134-4EFF-9D7C-84B378783594}" dt="2026-02-17T13:50:43.575" v="1926" actId="20577"/>
          <ac:spMkLst>
            <pc:docMk/>
            <pc:sldMk cId="4228506069" sldId="326"/>
            <ac:spMk id="249" creationId="{0E38B0EF-2361-3577-D1F3-714F92AC59CA}"/>
          </ac:spMkLst>
        </pc:spChg>
        <pc:spChg chg="mod">
          <ac:chgData name="Hogan May" userId="da6f4f77-70c1-4897-ad06-b849559f21e2" providerId="ADAL" clId="{D583D6E3-E134-4EFF-9D7C-84B378783594}" dt="2026-02-17T16:04:42.246" v="5609" actId="20577"/>
          <ac:spMkLst>
            <pc:docMk/>
            <pc:sldMk cId="4228506069" sldId="326"/>
            <ac:spMk id="250" creationId="{D2A511EA-2E91-8EFA-502A-0139D2AAD8BE}"/>
          </ac:spMkLst>
        </pc:spChg>
      </pc:sldChg>
      <pc:sldChg chg="modSp add del mod">
        <pc:chgData name="Hogan May" userId="da6f4f77-70c1-4897-ad06-b849559f21e2" providerId="ADAL" clId="{D583D6E3-E134-4EFF-9D7C-84B378783594}" dt="2026-02-17T16:03:27.303" v="5408" actId="2696"/>
        <pc:sldMkLst>
          <pc:docMk/>
          <pc:sldMk cId="1959061920" sldId="327"/>
        </pc:sldMkLst>
        <pc:spChg chg="mod">
          <ac:chgData name="Hogan May" userId="da6f4f77-70c1-4897-ad06-b849559f21e2" providerId="ADAL" clId="{D583D6E3-E134-4EFF-9D7C-84B378783594}" dt="2026-02-17T13:51:51.648" v="1972" actId="20577"/>
          <ac:spMkLst>
            <pc:docMk/>
            <pc:sldMk cId="1959061920" sldId="327"/>
            <ac:spMk id="249" creationId="{2CB215AF-9DBC-B262-F7E7-A192072662EE}"/>
          </ac:spMkLst>
        </pc:spChg>
        <pc:spChg chg="mod">
          <ac:chgData name="Hogan May" userId="da6f4f77-70c1-4897-ad06-b849559f21e2" providerId="ADAL" clId="{D583D6E3-E134-4EFF-9D7C-84B378783594}" dt="2026-02-17T15:08:28.234" v="5405" actId="20577"/>
          <ac:spMkLst>
            <pc:docMk/>
            <pc:sldMk cId="1959061920" sldId="327"/>
            <ac:spMk id="250" creationId="{6F264BD4-7E26-982F-5657-BA7079A7E92F}"/>
          </ac:spMkLst>
        </pc:spChg>
      </pc:sldChg>
      <pc:sldChg chg="modSp add mod">
        <pc:chgData name="Hogan May" userId="da6f4f77-70c1-4897-ad06-b849559f21e2" providerId="ADAL" clId="{D583D6E3-E134-4EFF-9D7C-84B378783594}" dt="2026-02-17T14:10:20.763" v="3678" actId="255"/>
        <pc:sldMkLst>
          <pc:docMk/>
          <pc:sldMk cId="2868611428" sldId="328"/>
        </pc:sldMkLst>
        <pc:spChg chg="mod">
          <ac:chgData name="Hogan May" userId="da6f4f77-70c1-4897-ad06-b849559f21e2" providerId="ADAL" clId="{D583D6E3-E134-4EFF-9D7C-84B378783594}" dt="2026-02-17T14:10:20.763" v="3678" actId="255"/>
          <ac:spMkLst>
            <pc:docMk/>
            <pc:sldMk cId="2868611428" sldId="328"/>
            <ac:spMk id="289" creationId="{AF51DD1C-42C0-AEFF-18BC-1378C83C3E9F}"/>
          </ac:spMkLst>
        </pc:spChg>
      </pc:sldChg>
      <pc:sldChg chg="addSp delSp modSp add mod">
        <pc:chgData name="Hogan May" userId="da6f4f77-70c1-4897-ad06-b849559f21e2" providerId="ADAL" clId="{D583D6E3-E134-4EFF-9D7C-84B378783594}" dt="2026-02-17T17:23:15.613" v="6261" actId="27636"/>
        <pc:sldMkLst>
          <pc:docMk/>
          <pc:sldMk cId="2027481276" sldId="329"/>
        </pc:sldMkLst>
        <pc:spChg chg="mod">
          <ac:chgData name="Hogan May" userId="da6f4f77-70c1-4897-ad06-b849559f21e2" providerId="ADAL" clId="{D583D6E3-E134-4EFF-9D7C-84B378783594}" dt="2026-02-17T17:23:15.613" v="6261" actId="27636"/>
          <ac:spMkLst>
            <pc:docMk/>
            <pc:sldMk cId="2027481276" sldId="329"/>
            <ac:spMk id="119" creationId="{04AEEBCA-F1D5-F009-478A-CA3DBB80C391}"/>
          </ac:spMkLst>
        </pc:spChg>
        <pc:picChg chg="del">
          <ac:chgData name="Hogan May" userId="da6f4f77-70c1-4897-ad06-b849559f21e2" providerId="ADAL" clId="{D583D6E3-E134-4EFF-9D7C-84B378783594}" dt="2026-02-17T14:34:10.197" v="4965" actId="478"/>
          <ac:picMkLst>
            <pc:docMk/>
            <pc:sldMk cId="2027481276" sldId="329"/>
            <ac:picMk id="122" creationId="{35B68A50-36CC-8E32-99D9-8655D8B9B14C}"/>
          </ac:picMkLst>
        </pc:picChg>
        <pc:picChg chg="mod">
          <ac:chgData name="Hogan May" userId="da6f4f77-70c1-4897-ad06-b849559f21e2" providerId="ADAL" clId="{D583D6E3-E134-4EFF-9D7C-84B378783594}" dt="2026-02-17T14:34:18.439" v="4967" actId="1076"/>
          <ac:picMkLst>
            <pc:docMk/>
            <pc:sldMk cId="2027481276" sldId="329"/>
            <ac:picMk id="123" creationId="{F5689720-0E5E-A724-2D9E-DFEF8875933E}"/>
          </ac:picMkLst>
        </pc:picChg>
        <pc:picChg chg="del">
          <ac:chgData name="Hogan May" userId="da6f4f77-70c1-4897-ad06-b849559f21e2" providerId="ADAL" clId="{D583D6E3-E134-4EFF-9D7C-84B378783594}" dt="2026-02-17T14:34:08.646" v="4963" actId="478"/>
          <ac:picMkLst>
            <pc:docMk/>
            <pc:sldMk cId="2027481276" sldId="329"/>
            <ac:picMk id="124" creationId="{5A891282-7868-802D-5177-8EF486484967}"/>
          </ac:picMkLst>
        </pc:picChg>
        <pc:picChg chg="del">
          <ac:chgData name="Hogan May" userId="da6f4f77-70c1-4897-ad06-b849559f21e2" providerId="ADAL" clId="{D583D6E3-E134-4EFF-9D7C-84B378783594}" dt="2026-02-17T14:34:09.533" v="4964" actId="478"/>
          <ac:picMkLst>
            <pc:docMk/>
            <pc:sldMk cId="2027481276" sldId="329"/>
            <ac:picMk id="125" creationId="{374FDBAC-ACEB-E8A8-D54C-0668DBE2482C}"/>
          </ac:picMkLst>
        </pc:picChg>
        <pc:picChg chg="add mod">
          <ac:chgData name="Hogan May" userId="da6f4f77-70c1-4897-ad06-b849559f21e2" providerId="ADAL" clId="{D583D6E3-E134-4EFF-9D7C-84B378783594}" dt="2026-02-17T14:34:43.752" v="4979" actId="1076"/>
          <ac:picMkLst>
            <pc:docMk/>
            <pc:sldMk cId="2027481276" sldId="329"/>
            <ac:picMk id="1026" creationId="{5BD975E1-7118-62BB-34BA-27863FD93EAC}"/>
          </ac:picMkLst>
        </pc:picChg>
        <pc:picChg chg="add mod">
          <ac:chgData name="Hogan May" userId="da6f4f77-70c1-4897-ad06-b849559f21e2" providerId="ADAL" clId="{D583D6E3-E134-4EFF-9D7C-84B378783594}" dt="2026-02-17T14:35:00.235" v="4983" actId="1076"/>
          <ac:picMkLst>
            <pc:docMk/>
            <pc:sldMk cId="2027481276" sldId="329"/>
            <ac:picMk id="1028" creationId="{3DD36CB1-14C9-22BE-E56A-1736BA0F876E}"/>
          </ac:picMkLst>
        </pc:picChg>
        <pc:picChg chg="add mod">
          <ac:chgData name="Hogan May" userId="da6f4f77-70c1-4897-ad06-b849559f21e2" providerId="ADAL" clId="{D583D6E3-E134-4EFF-9D7C-84B378783594}" dt="2026-02-17T14:35:20.988" v="4989" actId="1076"/>
          <ac:picMkLst>
            <pc:docMk/>
            <pc:sldMk cId="2027481276" sldId="329"/>
            <ac:picMk id="1030" creationId="{6FB2FC59-1A7A-4EA3-1D10-C53BE7BD4969}"/>
          </ac:picMkLst>
        </pc:picChg>
      </pc:sldChg>
      <pc:sldChg chg="modSp add del mod">
        <pc:chgData name="Hogan May" userId="da6f4f77-70c1-4897-ad06-b849559f21e2" providerId="ADAL" clId="{D583D6E3-E134-4EFF-9D7C-84B378783594}" dt="2026-02-17T16:04:03.779" v="5469" actId="2696"/>
        <pc:sldMkLst>
          <pc:docMk/>
          <pc:sldMk cId="726886701" sldId="330"/>
        </pc:sldMkLst>
        <pc:spChg chg="mod">
          <ac:chgData name="Hogan May" userId="da6f4f77-70c1-4897-ad06-b849559f21e2" providerId="ADAL" clId="{D583D6E3-E134-4EFF-9D7C-84B378783594}" dt="2026-02-17T16:03:32.163" v="5422" actId="20577"/>
          <ac:spMkLst>
            <pc:docMk/>
            <pc:sldMk cId="726886701" sldId="330"/>
            <ac:spMk id="249" creationId="{EF699C3A-C695-AB58-A190-2D801B0971F5}"/>
          </ac:spMkLst>
        </pc:spChg>
        <pc:spChg chg="mod">
          <ac:chgData name="Hogan May" userId="da6f4f77-70c1-4897-ad06-b849559f21e2" providerId="ADAL" clId="{D583D6E3-E134-4EFF-9D7C-84B378783594}" dt="2026-02-17T16:03:57.190" v="5468" actId="20577"/>
          <ac:spMkLst>
            <pc:docMk/>
            <pc:sldMk cId="726886701" sldId="330"/>
            <ac:spMk id="250" creationId="{DDAFBD76-E6EC-F299-856D-139BEAD64970}"/>
          </ac:spMkLst>
        </pc:spChg>
      </pc:sldChg>
      <pc:sldChg chg="modSp add mod">
        <pc:chgData name="Hogan May" userId="da6f4f77-70c1-4897-ad06-b849559f21e2" providerId="ADAL" clId="{D583D6E3-E134-4EFF-9D7C-84B378783594}" dt="2026-02-17T16:04:58.486" v="5615" actId="20577"/>
        <pc:sldMkLst>
          <pc:docMk/>
          <pc:sldMk cId="2163077463" sldId="330"/>
        </pc:sldMkLst>
        <pc:spChg chg="mod">
          <ac:chgData name="Hogan May" userId="da6f4f77-70c1-4897-ad06-b849559f21e2" providerId="ADAL" clId="{D583D6E3-E134-4EFF-9D7C-84B378783594}" dt="2026-02-17T16:04:15.052" v="5484" actId="20577"/>
          <ac:spMkLst>
            <pc:docMk/>
            <pc:sldMk cId="2163077463" sldId="330"/>
            <ac:spMk id="249" creationId="{2D40DC89-87FC-4D77-A642-EE2CE94A42F1}"/>
          </ac:spMkLst>
        </pc:spChg>
        <pc:spChg chg="mod">
          <ac:chgData name="Hogan May" userId="da6f4f77-70c1-4897-ad06-b849559f21e2" providerId="ADAL" clId="{D583D6E3-E134-4EFF-9D7C-84B378783594}" dt="2026-02-17T16:04:58.486" v="5615" actId="20577"/>
          <ac:spMkLst>
            <pc:docMk/>
            <pc:sldMk cId="2163077463" sldId="330"/>
            <ac:spMk id="250" creationId="{22A31049-A1AB-879B-6E0D-902399333AE2}"/>
          </ac:spMkLst>
        </pc:spChg>
      </pc:sldChg>
      <pc:sldChg chg="modSp add mod">
        <pc:chgData name="Hogan May" userId="da6f4f77-70c1-4897-ad06-b849559f21e2" providerId="ADAL" clId="{D583D6E3-E134-4EFF-9D7C-84B378783594}" dt="2026-02-17T16:39:36.763" v="6234" actId="20577"/>
        <pc:sldMkLst>
          <pc:docMk/>
          <pc:sldMk cId="3751190519" sldId="331"/>
        </pc:sldMkLst>
        <pc:spChg chg="mod">
          <ac:chgData name="Hogan May" userId="da6f4f77-70c1-4897-ad06-b849559f21e2" providerId="ADAL" clId="{D583D6E3-E134-4EFF-9D7C-84B378783594}" dt="2026-02-17T16:39:36.763" v="6234" actId="20577"/>
          <ac:spMkLst>
            <pc:docMk/>
            <pc:sldMk cId="3751190519" sldId="331"/>
            <ac:spMk id="473" creationId="{FA01C346-1F2F-DF16-7566-D81180606E1E}"/>
          </ac:spMkLst>
        </pc:spChg>
        <pc:spChg chg="mod">
          <ac:chgData name="Hogan May" userId="da6f4f77-70c1-4897-ad06-b849559f21e2" providerId="ADAL" clId="{D583D6E3-E134-4EFF-9D7C-84B378783594}" dt="2026-02-17T16:11:47.740" v="5691" actId="20577"/>
          <ac:spMkLst>
            <pc:docMk/>
            <pc:sldMk cId="3751190519" sldId="331"/>
            <ac:spMk id="474" creationId="{41B2FCE3-FC83-AB45-F507-D1819DB64E40}"/>
          </ac:spMkLst>
        </pc:spChg>
      </pc:sldChg>
    </pc:docChg>
  </pc:docChgLst>
  <pc:docChgLst>
    <pc:chgData name="Jim Douglass" userId="S::jim.douglass@carolinasgolf.org::b532afe4-c3e5-4ac6-b107-0c7de4f05c74" providerId="AD" clId="Web-{5F64403D-BE0C-228D-4029-BADC77E4206F}"/>
    <pc:docChg chg="addSld modSld">
      <pc:chgData name="Jim Douglass" userId="S::jim.douglass@carolinasgolf.org::b532afe4-c3e5-4ac6-b107-0c7de4f05c74" providerId="AD" clId="Web-{5F64403D-BE0C-228D-4029-BADC77E4206F}" dt="2026-02-11T22:03:00.951" v="124" actId="14100"/>
      <pc:docMkLst>
        <pc:docMk/>
      </pc:docMkLst>
      <pc:sldChg chg="modSp">
        <pc:chgData name="Jim Douglass" userId="S::jim.douglass@carolinasgolf.org::b532afe4-c3e5-4ac6-b107-0c7de4f05c74" providerId="AD" clId="Web-{5F64403D-BE0C-228D-4029-BADC77E4206F}" dt="2026-02-11T21:20:12.151" v="6" actId="20577"/>
        <pc:sldMkLst>
          <pc:docMk/>
          <pc:sldMk cId="0" sldId="267"/>
        </pc:sldMkLst>
        <pc:spChg chg="mod">
          <ac:chgData name="Jim Douglass" userId="S::jim.douglass@carolinasgolf.org::b532afe4-c3e5-4ac6-b107-0c7de4f05c74" providerId="AD" clId="Web-{5F64403D-BE0C-228D-4029-BADC77E4206F}" dt="2026-02-11T21:20:12.151" v="6" actId="20577"/>
          <ac:spMkLst>
            <pc:docMk/>
            <pc:sldMk cId="0" sldId="267"/>
            <ac:spMk id="174" creationId="{00000000-0000-0000-0000-000000000000}"/>
          </ac:spMkLst>
        </pc:spChg>
      </pc:sldChg>
      <pc:sldChg chg="modSp">
        <pc:chgData name="Jim Douglass" userId="S::jim.douglass@carolinasgolf.org::b532afe4-c3e5-4ac6-b107-0c7de4f05c74" providerId="AD" clId="Web-{5F64403D-BE0C-228D-4029-BADC77E4206F}" dt="2026-02-11T15:02:19.848" v="0"/>
        <pc:sldMkLst>
          <pc:docMk/>
          <pc:sldMk cId="0" sldId="271"/>
        </pc:sldMkLst>
        <pc:cxnChg chg="mod">
          <ac:chgData name="Jim Douglass" userId="S::jim.douglass@carolinasgolf.org::b532afe4-c3e5-4ac6-b107-0c7de4f05c74" providerId="AD" clId="Web-{5F64403D-BE0C-228D-4029-BADC77E4206F}" dt="2026-02-11T15:02:19.848" v="0"/>
          <ac:cxnSpMkLst>
            <pc:docMk/>
            <pc:sldMk cId="0" sldId="271"/>
            <ac:cxnSpMk id="203" creationId="{00000000-0000-0000-0000-000000000000}"/>
          </ac:cxnSpMkLst>
        </pc:cxnChg>
      </pc:sldChg>
      <pc:sldChg chg="modSp">
        <pc:chgData name="Jim Douglass" userId="S::jim.douglass@carolinasgolf.org::b532afe4-c3e5-4ac6-b107-0c7de4f05c74" providerId="AD" clId="Web-{5F64403D-BE0C-228D-4029-BADC77E4206F}" dt="2026-02-11T21:20:38.495" v="9" actId="20577"/>
        <pc:sldMkLst>
          <pc:docMk/>
          <pc:sldMk cId="0" sldId="276"/>
        </pc:sldMkLst>
        <pc:spChg chg="mod">
          <ac:chgData name="Jim Douglass" userId="S::jim.douglass@carolinasgolf.org::b532afe4-c3e5-4ac6-b107-0c7de4f05c74" providerId="AD" clId="Web-{5F64403D-BE0C-228D-4029-BADC77E4206F}" dt="2026-02-11T21:20:38.495" v="9" actId="20577"/>
          <ac:spMkLst>
            <pc:docMk/>
            <pc:sldMk cId="0" sldId="276"/>
            <ac:spMk id="241" creationId="{00000000-0000-0000-0000-000000000000}"/>
          </ac:spMkLst>
        </pc:spChg>
      </pc:sldChg>
      <pc:sldChg chg="addSp delSp modSp">
        <pc:chgData name="Jim Douglass" userId="S::jim.douglass@carolinasgolf.org::b532afe4-c3e5-4ac6-b107-0c7de4f05c74" providerId="AD" clId="Web-{5F64403D-BE0C-228D-4029-BADC77E4206F}" dt="2026-02-11T21:21:07.449" v="13" actId="20577"/>
        <pc:sldMkLst>
          <pc:docMk/>
          <pc:sldMk cId="0" sldId="277"/>
        </pc:sldMkLst>
        <pc:spChg chg="mod">
          <ac:chgData name="Jim Douglass" userId="S::jim.douglass@carolinasgolf.org::b532afe4-c3e5-4ac6-b107-0c7de4f05c74" providerId="AD" clId="Web-{5F64403D-BE0C-228D-4029-BADC77E4206F}" dt="2026-02-11T21:21:07.449" v="13" actId="20577"/>
          <ac:spMkLst>
            <pc:docMk/>
            <pc:sldMk cId="0" sldId="277"/>
            <ac:spMk id="250" creationId="{00000000-0000-0000-0000-000000000000}"/>
          </ac:spMkLst>
        </pc:spChg>
      </pc:sldChg>
      <pc:sldChg chg="modSp">
        <pc:chgData name="Jim Douglass" userId="S::jim.douglass@carolinasgolf.org::b532afe4-c3e5-4ac6-b107-0c7de4f05c74" providerId="AD" clId="Web-{5F64403D-BE0C-228D-4029-BADC77E4206F}" dt="2026-02-11T15:02:56.693" v="4" actId="20577"/>
        <pc:sldMkLst>
          <pc:docMk/>
          <pc:sldMk cId="0" sldId="316"/>
        </pc:sldMkLst>
        <pc:spChg chg="mod">
          <ac:chgData name="Jim Douglass" userId="S::jim.douglass@carolinasgolf.org::b532afe4-c3e5-4ac6-b107-0c7de4f05c74" providerId="AD" clId="Web-{5F64403D-BE0C-228D-4029-BADC77E4206F}" dt="2026-02-11T15:02:56.693" v="4" actId="20577"/>
          <ac:spMkLst>
            <pc:docMk/>
            <pc:sldMk cId="0" sldId="316"/>
            <ac:spMk id="559" creationId="{00000000-0000-0000-0000-000000000000}"/>
          </ac:spMkLst>
        </pc:spChg>
      </pc:sldChg>
    </pc:docChg>
  </pc:docChgLst>
  <pc:docChgLst>
    <pc:chgData name="Kevin Haracz" userId="S::kevin.haracz@carolinasgolf.org::46c17e0a-05db-490b-b2f0-e143fb80969b" providerId="AD" clId="Web-{F2F5B001-CD2B-5059-45A8-1F60096DFC02}"/>
    <pc:docChg chg="mod modSld">
      <pc:chgData name="Kevin Haracz" userId="S::kevin.haracz@carolinasgolf.org::46c17e0a-05db-490b-b2f0-e143fb80969b" providerId="AD" clId="Web-{F2F5B001-CD2B-5059-45A8-1F60096DFC02}" dt="2026-02-17T16:29:06.603" v="8" actId="20577"/>
      <pc:docMkLst>
        <pc:docMk/>
      </pc:docMkLst>
      <pc:sldChg chg="modSp">
        <pc:chgData name="Kevin Haracz" userId="S::kevin.haracz@carolinasgolf.org::46c17e0a-05db-490b-b2f0-e143fb80969b" providerId="AD" clId="Web-{F2F5B001-CD2B-5059-45A8-1F60096DFC02}" dt="2026-02-17T16:28:30.116" v="4" actId="20577"/>
        <pc:sldMkLst>
          <pc:docMk/>
          <pc:sldMk cId="0" sldId="260"/>
        </pc:sldMkLst>
        <pc:spChg chg="mod">
          <ac:chgData name="Kevin Haracz" userId="S::kevin.haracz@carolinasgolf.org::46c17e0a-05db-490b-b2f0-e143fb80969b" providerId="AD" clId="Web-{F2F5B001-CD2B-5059-45A8-1F60096DFC02}" dt="2026-02-17T16:28:30.116" v="4" actId="20577"/>
          <ac:spMkLst>
            <pc:docMk/>
            <pc:sldMk cId="0" sldId="260"/>
            <ac:spMk id="119" creationId="{00000000-0000-0000-0000-000000000000}"/>
          </ac:spMkLst>
        </pc:spChg>
      </pc:sldChg>
      <pc:sldChg chg="modSp">
        <pc:chgData name="Kevin Haracz" userId="S::kevin.haracz@carolinasgolf.org::46c17e0a-05db-490b-b2f0-e143fb80969b" providerId="AD" clId="Web-{F2F5B001-CD2B-5059-45A8-1F60096DFC02}" dt="2026-02-17T16:29:06.603" v="8" actId="20577"/>
        <pc:sldMkLst>
          <pc:docMk/>
          <pc:sldMk cId="2027481276" sldId="329"/>
        </pc:sldMkLst>
        <pc:spChg chg="mod">
          <ac:chgData name="Kevin Haracz" userId="S::kevin.haracz@carolinasgolf.org::46c17e0a-05db-490b-b2f0-e143fb80969b" providerId="AD" clId="Web-{F2F5B001-CD2B-5059-45A8-1F60096DFC02}" dt="2026-02-17T16:29:06.603" v="8" actId="20577"/>
          <ac:spMkLst>
            <pc:docMk/>
            <pc:sldMk cId="2027481276" sldId="329"/>
            <ac:spMk id="119" creationId="{04AEEBCA-F1D5-F009-478A-CA3DBB80C391}"/>
          </ac:spMkLst>
        </pc:spChg>
      </pc:sldChg>
    </pc:docChg>
  </pc:docChgLst>
</pc:chgInfo>
</file>

<file path=ppt/comments/modernComment_104_0.xml><?xml version="1.0" encoding="utf-8"?>
<p188:cmLst xmlns:a="http://schemas.openxmlformats.org/drawingml/2006/main" xmlns:r="http://schemas.openxmlformats.org/officeDocument/2006/relationships" xmlns:p188="http://schemas.microsoft.com/office/powerpoint/2018/8/main">
  <p188:cm id="{FBE80116-2727-4AEF-814D-424D0BF81CF4}" authorId="{AFB2AECD-4558-B6EC-2C50-6C8B65B4F8B9}" created="2026-02-17T16:27:36.783">
    <ac:deMkLst xmlns:ac="http://schemas.microsoft.com/office/drawing/2013/main/command">
      <pc:docMk xmlns:pc="http://schemas.microsoft.com/office/powerpoint/2013/main/command"/>
      <pc:sldMk xmlns:pc="http://schemas.microsoft.com/office/powerpoint/2013/main/command" cId="0" sldId="260"/>
      <ac:spMk id="119" creationId="{00000000-0000-0000-0000-000000000000}"/>
    </ac:deMkLst>
    <p188:txBody>
      <a:bodyPr/>
      <a:lstStyle/>
      <a:p>
        <a:r>
          <a:rPr lang="en-US"/>
          <a:t>We can forward all interclub@carolinasgolf to the HS Ticketing system.  We can then forward anything to Hogan as needed.</a:t>
        </a:r>
      </a:p>
    </p188:txBody>
  </p188:cm>
</p188:cmLst>
</file>

<file path=ppt/comments/modernComment_125_0.xml><?xml version="1.0" encoding="utf-8"?>
<p188:cmLst xmlns:a="http://schemas.openxmlformats.org/drawingml/2006/main" xmlns:r="http://schemas.openxmlformats.org/officeDocument/2006/relationships" xmlns:p188="http://schemas.microsoft.com/office/powerpoint/2018/8/main">
  <p188:cm id="{6FE7C93E-C5E0-4E13-9097-4AA88E5A5227}" authorId="{AFB2AECD-4558-B6EC-2C50-6C8B65B4F8B9}" created="2026-02-17T16:32:48.379">
    <pc:sldMkLst xmlns:pc="http://schemas.microsoft.com/office/powerpoint/2013/main/command">
      <pc:docMk/>
      <pc:sldMk cId="0" sldId="293"/>
    </pc:sldMkLst>
    <p188:txBody>
      <a:bodyPr/>
      <a:lstStyle/>
      <a:p>
        <a:r>
          <a:rPr lang="en-US"/>
          <a:t>pace of play standard and enforcement may differ by club - don't be slow</a:t>
        </a:r>
      </a:p>
    </p188:txBody>
  </p188:cm>
</p188:cmLst>
</file>

<file path=ppt/comments/modernComment_149_78D8E8BC.xml><?xml version="1.0" encoding="utf-8"?>
<p188:cmLst xmlns:a="http://schemas.openxmlformats.org/drawingml/2006/main" xmlns:r="http://schemas.openxmlformats.org/officeDocument/2006/relationships" xmlns:p188="http://schemas.microsoft.com/office/powerpoint/2018/8/main">
  <p188:cm id="{A2744F75-AA3B-4D21-84E0-87D3A339D2AE}" authorId="{AFB2AECD-4558-B6EC-2C50-6C8B65B4F8B9}" created="2026-02-17T16:28:54.492">
    <pc:sldMkLst xmlns:pc="http://schemas.microsoft.com/office/powerpoint/2013/main/command">
      <pc:docMk/>
      <pc:sldMk cId="2027481276" sldId="329"/>
    </pc:sldMkLst>
    <p188:txBody>
      <a:bodyPr/>
      <a:lstStyle/>
      <a:p>
        <a:r>
          <a:rPr lang="en-US"/>
          <a:t>remove email addresses and focus on just the interclub email address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2"/>
            <a:ext cx="3078058" cy="469583"/>
          </a:xfrm>
          <a:prstGeom prst="rect">
            <a:avLst/>
          </a:prstGeom>
          <a:noFill/>
          <a:ln>
            <a:noFill/>
          </a:ln>
        </p:spPr>
        <p:txBody>
          <a:bodyPr spcFirstLastPara="1" wrap="square" lIns="94200" tIns="47100" rIns="94200" bIns="47100" anchor="t"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4022824" y="2"/>
            <a:ext cx="3078058" cy="469583"/>
          </a:xfrm>
          <a:prstGeom prst="rect">
            <a:avLst/>
          </a:prstGeom>
          <a:noFill/>
          <a:ln>
            <a:noFill/>
          </a:ln>
        </p:spPr>
        <p:txBody>
          <a:bodyPr spcFirstLastPara="1" wrap="square" lIns="94200" tIns="47100" rIns="94200" bIns="47100" anchor="t" anchorCtr="0">
            <a:noAutofit/>
          </a:bodyPr>
          <a:lstStyle>
            <a:lvl1pPr marR="0" lvl="0" algn="r"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710568" y="4460242"/>
            <a:ext cx="5681343" cy="4224655"/>
          </a:xfrm>
          <a:prstGeom prst="rect">
            <a:avLst/>
          </a:prstGeom>
          <a:noFill/>
          <a:ln>
            <a:noFill/>
          </a:ln>
        </p:spPr>
        <p:txBody>
          <a:bodyPr spcFirstLastPara="1" wrap="square" lIns="94200" tIns="47100" rIns="94200" bIns="471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1pPr>
            <a:lvl2pPr marL="914400" marR="0" lvl="1"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36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917302"/>
            <a:ext cx="3078058" cy="469583"/>
          </a:xfrm>
          <a:prstGeom prst="rect">
            <a:avLst/>
          </a:prstGeom>
          <a:noFill/>
          <a:ln>
            <a:noFill/>
          </a:ln>
        </p:spPr>
        <p:txBody>
          <a:bodyPr spcFirstLastPara="1" wrap="square" lIns="94200" tIns="47100" rIns="94200" bIns="47100" anchor="b" anchorCtr="0">
            <a:noAutofit/>
          </a:bodyPr>
          <a:lstStyle>
            <a:lvl1pPr marR="0" lvl="0" algn="l" rtl="0">
              <a:spcBef>
                <a:spcPts val="0"/>
              </a:spcBef>
              <a:spcAft>
                <a:spcPts val="0"/>
              </a:spcAft>
              <a:buSzPts val="1400"/>
              <a:buNone/>
              <a:defRPr sz="12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4022824" y="8917302"/>
            <a:ext cx="3078058" cy="469583"/>
          </a:xfrm>
          <a:prstGeom prst="rect">
            <a:avLst/>
          </a:prstGeom>
          <a:noFill/>
          <a:ln>
            <a:noFill/>
          </a:ln>
        </p:spPr>
        <p:txBody>
          <a:bodyPr spcFirstLastPara="1" wrap="square" lIns="94200" tIns="47100" rIns="94200" bIns="471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1:notes"/>
          <p:cNvSpPr txBox="1">
            <a:spLocks noGrp="1"/>
          </p:cNvSpPr>
          <p:nvPr>
            <p:ph type="sldNum" idx="12"/>
          </p:nvPr>
        </p:nvSpPr>
        <p:spPr>
          <a:xfrm>
            <a:off x="4022824" y="8917302"/>
            <a:ext cx="3078058" cy="469583"/>
          </a:xfrm>
          <a:prstGeom prst="rect">
            <a:avLst/>
          </a:prstGeom>
          <a:noFill/>
          <a:ln>
            <a:noFill/>
          </a:ln>
        </p:spPr>
        <p:txBody>
          <a:bodyPr spcFirstLastPara="1" wrap="square" lIns="94200" tIns="47100" rIns="94200" bIns="47100" anchor="b" anchorCtr="0">
            <a:noAutofit/>
          </a:bodyPr>
          <a:lstStyle/>
          <a:p>
            <a:pPr marL="0" lvl="0" indent="0" algn="r" rtl="0">
              <a:spcBef>
                <a:spcPts val="0"/>
              </a:spcBef>
              <a:spcAft>
                <a:spcPts val="0"/>
              </a:spcAft>
              <a:buNone/>
            </a:pPr>
            <a:fld id="{00000000-1234-1234-1234-123412341234}" type="slidenum">
              <a:rPr lang="en-US"/>
              <a:t>1</a:t>
            </a:fld>
            <a:endParaRPr/>
          </a:p>
        </p:txBody>
      </p:sp>
      <p:sp>
        <p:nvSpPr>
          <p:cNvPr id="91" name="Google Shape;91;p1: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2" name="Google Shape;92;p1:notes"/>
          <p:cNvSpPr txBox="1">
            <a:spLocks noGrp="1"/>
          </p:cNvSpPr>
          <p:nvPr>
            <p:ph type="body" idx="1"/>
          </p:nvPr>
        </p:nvSpPr>
        <p:spPr>
          <a:xfrm>
            <a:off x="710568" y="4460242"/>
            <a:ext cx="5681343" cy="4224655"/>
          </a:xfrm>
          <a:prstGeom prst="rect">
            <a:avLst/>
          </a:prstGeom>
          <a:noFill/>
          <a:ln>
            <a:noFill/>
          </a:ln>
        </p:spPr>
        <p:txBody>
          <a:bodyPr spcFirstLastPara="1" wrap="square" lIns="94200" tIns="47100" rIns="94200" bIns="471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8: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149" name="Google Shape;149;p8: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p9: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156" name="Google Shape;156;p9: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3c6a8762ec8_0_13:notes"/>
          <p:cNvSpPr txBox="1">
            <a:spLocks noGrp="1"/>
          </p:cNvSpPr>
          <p:nvPr>
            <p:ph type="body" idx="1"/>
          </p:nvPr>
        </p:nvSpPr>
        <p:spPr>
          <a:xfrm>
            <a:off x="710568" y="4460242"/>
            <a:ext cx="5681400" cy="4224600"/>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163" name="Google Shape;163;g3c6a8762ec8_0_13: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3c6a8762ec8_0_19:notes"/>
          <p:cNvSpPr txBox="1">
            <a:spLocks noGrp="1"/>
          </p:cNvSpPr>
          <p:nvPr>
            <p:ph type="body" idx="1"/>
          </p:nvPr>
        </p:nvSpPr>
        <p:spPr>
          <a:xfrm>
            <a:off x="710568" y="4460242"/>
            <a:ext cx="5681400" cy="4224600"/>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170" name="Google Shape;170;g3c6a8762ec8_0_19: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1: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177" name="Google Shape;177;p11: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2: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185" name="Google Shape;185;p12: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4: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192" name="Google Shape;192;p14: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5: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199" name="Google Shape;199;p15: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6: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207" name="Google Shape;207;p16: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7: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217" name="Google Shape;217;p7: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95589bb83c_0_1: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95589bb83c_0_1:notes"/>
          <p:cNvSpPr txBox="1">
            <a:spLocks noGrp="1"/>
          </p:cNvSpPr>
          <p:nvPr>
            <p:ph type="body" idx="1"/>
          </p:nvPr>
        </p:nvSpPr>
        <p:spPr>
          <a:xfrm>
            <a:off x="710568" y="4460242"/>
            <a:ext cx="5681400" cy="4224600"/>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104" name="Google Shape;104;g295589bb83c_0_1:notes"/>
          <p:cNvSpPr txBox="1">
            <a:spLocks noGrp="1"/>
          </p:cNvSpPr>
          <p:nvPr>
            <p:ph type="sldNum" idx="12"/>
          </p:nvPr>
        </p:nvSpPr>
        <p:spPr>
          <a:xfrm>
            <a:off x="4022824" y="8917302"/>
            <a:ext cx="3078000" cy="469500"/>
          </a:xfrm>
          <a:prstGeom prst="rect">
            <a:avLst/>
          </a:prstGeom>
        </p:spPr>
        <p:txBody>
          <a:bodyPr spcFirstLastPara="1" wrap="square" lIns="94200" tIns="47100" rIns="94200" bIns="471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p17: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224" name="Google Shape;224;p17: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8: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230" name="Google Shape;230;p18: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9: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236" name="Google Shape;236;p19: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0: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244" name="Google Shape;244;p20: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a:extLst>
            <a:ext uri="{FF2B5EF4-FFF2-40B4-BE49-F238E27FC236}">
              <a16:creationId xmlns:a16="http://schemas.microsoft.com/office/drawing/2014/main" id="{557BE0DE-ED27-BA5B-C9C1-39A32199E2A2}"/>
            </a:ext>
          </a:extLst>
        </p:cNvPr>
        <p:cNvGrpSpPr/>
        <p:nvPr/>
      </p:nvGrpSpPr>
      <p:grpSpPr>
        <a:xfrm>
          <a:off x="0" y="0"/>
          <a:ext cx="0" cy="0"/>
          <a:chOff x="0" y="0"/>
          <a:chExt cx="0" cy="0"/>
        </a:xfrm>
      </p:grpSpPr>
      <p:sp>
        <p:nvSpPr>
          <p:cNvPr id="243" name="Google Shape;243;p20:notes">
            <a:extLst>
              <a:ext uri="{FF2B5EF4-FFF2-40B4-BE49-F238E27FC236}">
                <a16:creationId xmlns:a16="http://schemas.microsoft.com/office/drawing/2014/main" id="{4F5D3945-C884-2FB4-2D8D-303A75D17E51}"/>
              </a:ext>
            </a:extLst>
          </p:cNvPr>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244" name="Google Shape;244;p20:notes">
            <a:extLst>
              <a:ext uri="{FF2B5EF4-FFF2-40B4-BE49-F238E27FC236}">
                <a16:creationId xmlns:a16="http://schemas.microsoft.com/office/drawing/2014/main" id="{9F9DA65C-A73F-9483-1CD9-BD5F4041CC56}"/>
              </a:ext>
            </a:extLst>
          </p:cNvPr>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417573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a:extLst>
            <a:ext uri="{FF2B5EF4-FFF2-40B4-BE49-F238E27FC236}">
              <a16:creationId xmlns:a16="http://schemas.microsoft.com/office/drawing/2014/main" id="{794AA209-2CA8-FCB4-FAA1-0822D489917B}"/>
            </a:ext>
          </a:extLst>
        </p:cNvPr>
        <p:cNvGrpSpPr/>
        <p:nvPr/>
      </p:nvGrpSpPr>
      <p:grpSpPr>
        <a:xfrm>
          <a:off x="0" y="0"/>
          <a:ext cx="0" cy="0"/>
          <a:chOff x="0" y="0"/>
          <a:chExt cx="0" cy="0"/>
        </a:xfrm>
      </p:grpSpPr>
      <p:sp>
        <p:nvSpPr>
          <p:cNvPr id="243" name="Google Shape;243;p20:notes">
            <a:extLst>
              <a:ext uri="{FF2B5EF4-FFF2-40B4-BE49-F238E27FC236}">
                <a16:creationId xmlns:a16="http://schemas.microsoft.com/office/drawing/2014/main" id="{8C96DF21-5328-C080-CC1A-14CF06D27EB0}"/>
              </a:ext>
            </a:extLst>
          </p:cNvPr>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244" name="Google Shape;244;p20:notes">
            <a:extLst>
              <a:ext uri="{FF2B5EF4-FFF2-40B4-BE49-F238E27FC236}">
                <a16:creationId xmlns:a16="http://schemas.microsoft.com/office/drawing/2014/main" id="{1D41EBD0-E67D-B923-35BC-169787471BC8}"/>
              </a:ext>
            </a:extLst>
          </p:cNvPr>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830535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21: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253" name="Google Shape;253;p21: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3c6a8762ec8_0_29:notes"/>
          <p:cNvSpPr txBox="1">
            <a:spLocks noGrp="1"/>
          </p:cNvSpPr>
          <p:nvPr>
            <p:ph type="body" idx="1"/>
          </p:nvPr>
        </p:nvSpPr>
        <p:spPr>
          <a:xfrm>
            <a:off x="710568" y="4460242"/>
            <a:ext cx="5681400" cy="4224600"/>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260" name="Google Shape;260;g3c6a8762ec8_0_29: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22: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271" name="Google Shape;271;p22: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p23: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278" name="Google Shape;278;p23: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3c6a8762ec8_0_3: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3c6a8762ec8_0_3:notes"/>
          <p:cNvSpPr txBox="1">
            <a:spLocks noGrp="1"/>
          </p:cNvSpPr>
          <p:nvPr>
            <p:ph type="body" idx="1"/>
          </p:nvPr>
        </p:nvSpPr>
        <p:spPr>
          <a:xfrm>
            <a:off x="710568" y="4460242"/>
            <a:ext cx="5681400" cy="4224600"/>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111" name="Google Shape;111;g3c6a8762ec8_0_3:notes"/>
          <p:cNvSpPr txBox="1">
            <a:spLocks noGrp="1"/>
          </p:cNvSpPr>
          <p:nvPr>
            <p:ph type="sldNum" idx="12"/>
          </p:nvPr>
        </p:nvSpPr>
        <p:spPr>
          <a:xfrm>
            <a:off x="4022824" y="8917302"/>
            <a:ext cx="3078000" cy="469500"/>
          </a:xfrm>
          <a:prstGeom prst="rect">
            <a:avLst/>
          </a:prstGeom>
        </p:spPr>
        <p:txBody>
          <a:bodyPr spcFirstLastPara="1" wrap="square" lIns="94200" tIns="47100" rIns="94200" bIns="471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a:extLst>
            <a:ext uri="{FF2B5EF4-FFF2-40B4-BE49-F238E27FC236}">
              <a16:creationId xmlns:a16="http://schemas.microsoft.com/office/drawing/2014/main" id="{8F396F35-F7A0-B3FF-7059-134AE1EC17ED}"/>
            </a:ext>
          </a:extLst>
        </p:cNvPr>
        <p:cNvGrpSpPr/>
        <p:nvPr/>
      </p:nvGrpSpPr>
      <p:grpSpPr>
        <a:xfrm>
          <a:off x="0" y="0"/>
          <a:ext cx="0" cy="0"/>
          <a:chOff x="0" y="0"/>
          <a:chExt cx="0" cy="0"/>
        </a:xfrm>
      </p:grpSpPr>
      <p:sp>
        <p:nvSpPr>
          <p:cNvPr id="277" name="Google Shape;277;p23:notes">
            <a:extLst>
              <a:ext uri="{FF2B5EF4-FFF2-40B4-BE49-F238E27FC236}">
                <a16:creationId xmlns:a16="http://schemas.microsoft.com/office/drawing/2014/main" id="{9EB7C29E-0C35-FA94-9991-866D008E917C}"/>
              </a:ext>
            </a:extLst>
          </p:cNvPr>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278" name="Google Shape;278;p23:notes">
            <a:extLst>
              <a:ext uri="{FF2B5EF4-FFF2-40B4-BE49-F238E27FC236}">
                <a16:creationId xmlns:a16="http://schemas.microsoft.com/office/drawing/2014/main" id="{CAC79A8E-03C0-BAF2-58BE-EE37495C2D7E}"/>
              </a:ext>
            </a:extLst>
          </p:cNvPr>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16048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24: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287" name="Google Shape;287;p24: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a:extLst>
            <a:ext uri="{FF2B5EF4-FFF2-40B4-BE49-F238E27FC236}">
              <a16:creationId xmlns:a16="http://schemas.microsoft.com/office/drawing/2014/main" id="{D8FC4E05-9A8A-F01E-731B-BA11FA81C8B9}"/>
            </a:ext>
          </a:extLst>
        </p:cNvPr>
        <p:cNvGrpSpPr/>
        <p:nvPr/>
      </p:nvGrpSpPr>
      <p:grpSpPr>
        <a:xfrm>
          <a:off x="0" y="0"/>
          <a:ext cx="0" cy="0"/>
          <a:chOff x="0" y="0"/>
          <a:chExt cx="0" cy="0"/>
        </a:xfrm>
      </p:grpSpPr>
      <p:sp>
        <p:nvSpPr>
          <p:cNvPr id="286" name="Google Shape;286;p24:notes">
            <a:extLst>
              <a:ext uri="{FF2B5EF4-FFF2-40B4-BE49-F238E27FC236}">
                <a16:creationId xmlns:a16="http://schemas.microsoft.com/office/drawing/2014/main" id="{7EBC5249-61CE-ED07-E292-35C1EFB03CA9}"/>
              </a:ext>
            </a:extLst>
          </p:cNvPr>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287" name="Google Shape;287;p24:notes">
            <a:extLst>
              <a:ext uri="{FF2B5EF4-FFF2-40B4-BE49-F238E27FC236}">
                <a16:creationId xmlns:a16="http://schemas.microsoft.com/office/drawing/2014/main" id="{949CF784-8C89-C347-362B-054A3DE137B7}"/>
              </a:ext>
            </a:extLst>
          </p:cNvPr>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5815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5: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296" name="Google Shape;296;p25: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p26: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305" name="Google Shape;305;p26: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a:extLst>
            <a:ext uri="{FF2B5EF4-FFF2-40B4-BE49-F238E27FC236}">
              <a16:creationId xmlns:a16="http://schemas.microsoft.com/office/drawing/2014/main" id="{B1A4E7D0-FBFB-92CE-B814-DEE50AF5B6BD}"/>
            </a:ext>
          </a:extLst>
        </p:cNvPr>
        <p:cNvGrpSpPr/>
        <p:nvPr/>
      </p:nvGrpSpPr>
      <p:grpSpPr>
        <a:xfrm>
          <a:off x="0" y="0"/>
          <a:ext cx="0" cy="0"/>
          <a:chOff x="0" y="0"/>
          <a:chExt cx="0" cy="0"/>
        </a:xfrm>
      </p:grpSpPr>
      <p:sp>
        <p:nvSpPr>
          <p:cNvPr id="304" name="Google Shape;304;p26:notes">
            <a:extLst>
              <a:ext uri="{FF2B5EF4-FFF2-40B4-BE49-F238E27FC236}">
                <a16:creationId xmlns:a16="http://schemas.microsoft.com/office/drawing/2014/main" id="{86CA7340-CE3C-13C0-377B-A39424463152}"/>
              </a:ext>
            </a:extLst>
          </p:cNvPr>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305" name="Google Shape;305;p26:notes">
            <a:extLst>
              <a:ext uri="{FF2B5EF4-FFF2-40B4-BE49-F238E27FC236}">
                <a16:creationId xmlns:a16="http://schemas.microsoft.com/office/drawing/2014/main" id="{CB661D74-998E-CCE7-FDC7-A4653AA0E4E0}"/>
              </a:ext>
            </a:extLst>
          </p:cNvPr>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222978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27: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314" name="Google Shape;314;p27: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2b9a7da226c_0_0:notes"/>
          <p:cNvSpPr txBox="1">
            <a:spLocks noGrp="1"/>
          </p:cNvSpPr>
          <p:nvPr>
            <p:ph type="body" idx="1"/>
          </p:nvPr>
        </p:nvSpPr>
        <p:spPr>
          <a:xfrm>
            <a:off x="710568" y="4460242"/>
            <a:ext cx="5681400" cy="4224600"/>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322" name="Google Shape;322;g2b9a7da226c_0_0:notes"/>
          <p:cNvSpPr>
            <a:spLocks noGrp="1" noRot="1" noChangeAspect="1"/>
          </p:cNvSpPr>
          <p:nvPr>
            <p:ph type="sldImg" idx="2"/>
          </p:nvPr>
        </p:nvSpPr>
        <p:spPr>
          <a:xfrm>
            <a:off x="1204913" y="703263"/>
            <a:ext cx="4692600" cy="3521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p28: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329" name="Google Shape;329;p28: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p29: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337" name="Google Shape;337;p29: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86" name="Google Shape;86;p2: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30: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345" name="Google Shape;345;p30: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31: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354" name="Google Shape;354;p31: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32: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364" name="Google Shape;364;p32: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0"/>
        <p:cNvGrpSpPr/>
        <p:nvPr/>
      </p:nvGrpSpPr>
      <p:grpSpPr>
        <a:xfrm>
          <a:off x="0" y="0"/>
          <a:ext cx="0" cy="0"/>
          <a:chOff x="0" y="0"/>
          <a:chExt cx="0" cy="0"/>
        </a:xfrm>
      </p:grpSpPr>
      <p:sp>
        <p:nvSpPr>
          <p:cNvPr id="371" name="Google Shape;371;g1f1c90d57e8_0_6:notes"/>
          <p:cNvSpPr txBox="1">
            <a:spLocks noGrp="1"/>
          </p:cNvSpPr>
          <p:nvPr>
            <p:ph type="body" idx="1"/>
          </p:nvPr>
        </p:nvSpPr>
        <p:spPr>
          <a:xfrm>
            <a:off x="710568" y="4460242"/>
            <a:ext cx="5681400" cy="4224600"/>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372" name="Google Shape;372;g1f1c90d57e8_0_6:notes"/>
          <p:cNvSpPr>
            <a:spLocks noGrp="1" noRot="1" noChangeAspect="1"/>
          </p:cNvSpPr>
          <p:nvPr>
            <p:ph type="sldImg" idx="2"/>
          </p:nvPr>
        </p:nvSpPr>
        <p:spPr>
          <a:xfrm>
            <a:off x="1204913" y="703263"/>
            <a:ext cx="4692600" cy="3521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p33: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379" name="Google Shape;379;p33: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34: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387" name="Google Shape;387;p34: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35: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395" name="Google Shape;395;p35: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p36: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404" name="Google Shape;404;p36: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Google Shape;412;p37: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413" name="Google Shape;413;p37: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p40: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421" name="Google Shape;421;p40: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117" name="Google Shape;117;p3: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7"/>
        <p:cNvGrpSpPr/>
        <p:nvPr/>
      </p:nvGrpSpPr>
      <p:grpSpPr>
        <a:xfrm>
          <a:off x="0" y="0"/>
          <a:ext cx="0" cy="0"/>
          <a:chOff x="0" y="0"/>
          <a:chExt cx="0" cy="0"/>
        </a:xfrm>
      </p:grpSpPr>
      <p:sp>
        <p:nvSpPr>
          <p:cNvPr id="428" name="Google Shape;428;p41: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429" name="Google Shape;429;p41: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2"/>
        <p:cNvGrpSpPr/>
        <p:nvPr/>
      </p:nvGrpSpPr>
      <p:grpSpPr>
        <a:xfrm>
          <a:off x="0" y="0"/>
          <a:ext cx="0" cy="0"/>
          <a:chOff x="0" y="0"/>
          <a:chExt cx="0" cy="0"/>
        </a:xfrm>
      </p:grpSpPr>
      <p:sp>
        <p:nvSpPr>
          <p:cNvPr id="433" name="Google Shape;433;g2b70f9b9500_0_6:notes"/>
          <p:cNvSpPr txBox="1">
            <a:spLocks noGrp="1"/>
          </p:cNvSpPr>
          <p:nvPr>
            <p:ph type="body" idx="1"/>
          </p:nvPr>
        </p:nvSpPr>
        <p:spPr>
          <a:xfrm>
            <a:off x="710568" y="4460242"/>
            <a:ext cx="5681400" cy="4224600"/>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434" name="Google Shape;434;g2b70f9b9500_0_6: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0"/>
        <p:cNvGrpSpPr/>
        <p:nvPr/>
      </p:nvGrpSpPr>
      <p:grpSpPr>
        <a:xfrm>
          <a:off x="0" y="0"/>
          <a:ext cx="0" cy="0"/>
          <a:chOff x="0" y="0"/>
          <a:chExt cx="0" cy="0"/>
        </a:xfrm>
      </p:grpSpPr>
      <p:sp>
        <p:nvSpPr>
          <p:cNvPr id="441" name="Google Shape;441;p44: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442" name="Google Shape;442;p44: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Google Shape;449;p45: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450" name="Google Shape;450;p45: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46: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457" name="Google Shape;457;p46: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2b70f9b9500_0_13:notes"/>
          <p:cNvSpPr txBox="1">
            <a:spLocks noGrp="1"/>
          </p:cNvSpPr>
          <p:nvPr>
            <p:ph type="body" idx="1"/>
          </p:nvPr>
        </p:nvSpPr>
        <p:spPr>
          <a:xfrm>
            <a:off x="710568" y="4460242"/>
            <a:ext cx="5681400" cy="4224600"/>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464" name="Google Shape;464;g2b70f9b9500_0_13: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47: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471" name="Google Shape;471;p47: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a:extLst>
            <a:ext uri="{FF2B5EF4-FFF2-40B4-BE49-F238E27FC236}">
              <a16:creationId xmlns:a16="http://schemas.microsoft.com/office/drawing/2014/main" id="{F4AE1863-2FA4-CAB0-CC47-2EAD94802F19}"/>
            </a:ext>
          </a:extLst>
        </p:cNvPr>
        <p:cNvGrpSpPr/>
        <p:nvPr/>
      </p:nvGrpSpPr>
      <p:grpSpPr>
        <a:xfrm>
          <a:off x="0" y="0"/>
          <a:ext cx="0" cy="0"/>
          <a:chOff x="0" y="0"/>
          <a:chExt cx="0" cy="0"/>
        </a:xfrm>
      </p:grpSpPr>
      <p:sp>
        <p:nvSpPr>
          <p:cNvPr id="470" name="Google Shape;470;p47:notes">
            <a:extLst>
              <a:ext uri="{FF2B5EF4-FFF2-40B4-BE49-F238E27FC236}">
                <a16:creationId xmlns:a16="http://schemas.microsoft.com/office/drawing/2014/main" id="{93961B8E-3913-0189-B774-BD4786E21827}"/>
              </a:ext>
            </a:extLst>
          </p:cNvPr>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471" name="Google Shape;471;p47:notes">
            <a:extLst>
              <a:ext uri="{FF2B5EF4-FFF2-40B4-BE49-F238E27FC236}">
                <a16:creationId xmlns:a16="http://schemas.microsoft.com/office/drawing/2014/main" id="{9FF69121-36A4-B0E1-4AC6-25157D4B23BF}"/>
              </a:ext>
            </a:extLst>
          </p:cNvPr>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8529043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p48: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478" name="Google Shape;478;p48: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p49: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492" name="Google Shape;492;p49: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a:extLst>
            <a:ext uri="{FF2B5EF4-FFF2-40B4-BE49-F238E27FC236}">
              <a16:creationId xmlns:a16="http://schemas.microsoft.com/office/drawing/2014/main" id="{F7AB381A-4259-4D55-6BCF-2BF2DD3D4ADB}"/>
            </a:ext>
          </a:extLst>
        </p:cNvPr>
        <p:cNvGrpSpPr/>
        <p:nvPr/>
      </p:nvGrpSpPr>
      <p:grpSpPr>
        <a:xfrm>
          <a:off x="0" y="0"/>
          <a:ext cx="0" cy="0"/>
          <a:chOff x="0" y="0"/>
          <a:chExt cx="0" cy="0"/>
        </a:xfrm>
      </p:grpSpPr>
      <p:sp>
        <p:nvSpPr>
          <p:cNvPr id="116" name="Google Shape;116;p3:notes">
            <a:extLst>
              <a:ext uri="{FF2B5EF4-FFF2-40B4-BE49-F238E27FC236}">
                <a16:creationId xmlns:a16="http://schemas.microsoft.com/office/drawing/2014/main" id="{D2A8AE55-1FA1-070C-D57B-2BBBEA5F65A3}"/>
              </a:ext>
            </a:extLst>
          </p:cNvPr>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117" name="Google Shape;117;p3:notes">
            <a:extLst>
              <a:ext uri="{FF2B5EF4-FFF2-40B4-BE49-F238E27FC236}">
                <a16:creationId xmlns:a16="http://schemas.microsoft.com/office/drawing/2014/main" id="{8EABB8F8-87D0-C763-22B7-98EBFB086BC1}"/>
              </a:ext>
            </a:extLst>
          </p:cNvPr>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8691829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50: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500" name="Google Shape;500;p50: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4"/>
        <p:cNvGrpSpPr/>
        <p:nvPr/>
      </p:nvGrpSpPr>
      <p:grpSpPr>
        <a:xfrm>
          <a:off x="0" y="0"/>
          <a:ext cx="0" cy="0"/>
          <a:chOff x="0" y="0"/>
          <a:chExt cx="0" cy="0"/>
        </a:xfrm>
      </p:grpSpPr>
      <p:sp>
        <p:nvSpPr>
          <p:cNvPr id="505" name="Google Shape;505;p51: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506" name="Google Shape;506;p51: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52: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512" name="Google Shape;512;p52: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53: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522" name="Google Shape;522;p53: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7"/>
        <p:cNvGrpSpPr/>
        <p:nvPr/>
      </p:nvGrpSpPr>
      <p:grpSpPr>
        <a:xfrm>
          <a:off x="0" y="0"/>
          <a:ext cx="0" cy="0"/>
          <a:chOff x="0" y="0"/>
          <a:chExt cx="0" cy="0"/>
        </a:xfrm>
      </p:grpSpPr>
      <p:sp>
        <p:nvSpPr>
          <p:cNvPr id="528" name="Google Shape;528;p54: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529" name="Google Shape;529;p54: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p55: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536" name="Google Shape;536;p55: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1"/>
        <p:cNvGrpSpPr/>
        <p:nvPr/>
      </p:nvGrpSpPr>
      <p:grpSpPr>
        <a:xfrm>
          <a:off x="0" y="0"/>
          <a:ext cx="0" cy="0"/>
          <a:chOff x="0" y="0"/>
          <a:chExt cx="0" cy="0"/>
        </a:xfrm>
      </p:grpSpPr>
      <p:sp>
        <p:nvSpPr>
          <p:cNvPr id="542" name="Google Shape;542;p56: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543" name="Google Shape;543;p56: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Google Shape;549;g1f1c90d57e8_0_12:notes"/>
          <p:cNvSpPr txBox="1">
            <a:spLocks noGrp="1"/>
          </p:cNvSpPr>
          <p:nvPr>
            <p:ph type="body" idx="1"/>
          </p:nvPr>
        </p:nvSpPr>
        <p:spPr>
          <a:xfrm>
            <a:off x="710568" y="4460242"/>
            <a:ext cx="5681400" cy="4224600"/>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550" name="Google Shape;550;g1f1c90d57e8_0_12:notes"/>
          <p:cNvSpPr>
            <a:spLocks noGrp="1" noRot="1" noChangeAspect="1"/>
          </p:cNvSpPr>
          <p:nvPr>
            <p:ph type="sldImg" idx="2"/>
          </p:nvPr>
        </p:nvSpPr>
        <p:spPr>
          <a:xfrm>
            <a:off x="1204913" y="703263"/>
            <a:ext cx="4692600" cy="3521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p57: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557" name="Google Shape;557;p57: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Google Shape;574;p72: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575" name="Google Shape;575;p72: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128" name="Google Shape;128;p4: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5: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135" name="Google Shape;135;p5: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p6:notes"/>
          <p:cNvSpPr txBox="1">
            <a:spLocks noGrp="1"/>
          </p:cNvSpPr>
          <p:nvPr>
            <p:ph type="body" idx="1"/>
          </p:nvPr>
        </p:nvSpPr>
        <p:spPr>
          <a:xfrm>
            <a:off x="710568" y="4460242"/>
            <a:ext cx="5681343" cy="4224655"/>
          </a:xfrm>
          <a:prstGeom prst="rect">
            <a:avLst/>
          </a:prstGeom>
        </p:spPr>
        <p:txBody>
          <a:bodyPr spcFirstLastPara="1" wrap="square" lIns="94200" tIns="47100" rIns="94200" bIns="47100" anchor="t" anchorCtr="0">
            <a:noAutofit/>
          </a:bodyPr>
          <a:lstStyle/>
          <a:p>
            <a:pPr marL="0" lvl="0" indent="0" algn="l" rtl="0">
              <a:spcBef>
                <a:spcPts val="360"/>
              </a:spcBef>
              <a:spcAft>
                <a:spcPts val="0"/>
              </a:spcAft>
              <a:buNone/>
            </a:pPr>
            <a:endParaRPr/>
          </a:p>
        </p:txBody>
      </p:sp>
      <p:sp>
        <p:nvSpPr>
          <p:cNvPr id="142" name="Google Shape;142;p6:notes"/>
          <p:cNvSpPr>
            <a:spLocks noGrp="1" noRot="1" noChangeAspect="1"/>
          </p:cNvSpPr>
          <p:nvPr>
            <p:ph type="sldImg" idx="2"/>
          </p:nvPr>
        </p:nvSpPr>
        <p:spPr>
          <a:xfrm>
            <a:off x="1204913" y="703263"/>
            <a:ext cx="4692650" cy="35210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18" name="Google Shape;18;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par>
                          <p:cTn id="7" fill="hold">
                            <p:stCondLst>
                              <p:cond delay="1"/>
                            </p:stCondLst>
                            <p:childTnLst>
                              <p:par>
                                <p:cTn id="8" presetID="1" presetClass="entr" presetSubtype="0" fill="hold" nodeType="afterEffect">
                                  <p:stCondLst>
                                    <p:cond delay="0"/>
                                  </p:stCondLst>
                                  <p:childTnLst>
                                    <p:set>
                                      <p:cBhvr>
                                        <p:cTn id="9"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3"/>
                                        </p:tgtEl>
                                        <p:attrNameLst>
                                          <p:attrName>style.visibility</p:attrName>
                                        </p:attrNameLst>
                                      </p:cBhvr>
                                      <p:to>
                                        <p:strVal val="visible"/>
                                      </p:to>
                                    </p:set>
                                  </p:childTnLst>
                                </p:cTn>
                              </p:par>
                            </p:childTnLst>
                          </p:cTn>
                        </p:par>
                        <p:par>
                          <p:cTn id="7" fill="hold">
                            <p:stCondLst>
                              <p:cond delay="1"/>
                            </p:stCondLst>
                            <p:childTnLst>
                              <p:par>
                                <p:cTn id="8" presetID="1" presetClass="entr" presetSubtype="0" fill="hold" nodeType="afterEffect">
                                  <p:stCondLst>
                                    <p:cond delay="0"/>
                                  </p:stCondLst>
                                  <p:childTnLst>
                                    <p:set>
                                      <p:cBhvr>
                                        <p:cTn id="9" dur="1" fill="hold">
                                          <p:stCondLst>
                                            <p:cond delay="0"/>
                                          </p:stCondLst>
                                        </p:cTn>
                                        <p:tgtEl>
                                          <p:spTgt spid="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9"/>
                                        </p:tgtEl>
                                        <p:attrNameLst>
                                          <p:attrName>style.visibility</p:attrName>
                                        </p:attrNameLst>
                                      </p:cBhvr>
                                      <p:to>
                                        <p:strVal val="visible"/>
                                      </p:to>
                                    </p:set>
                                  </p:childTnLst>
                                </p:cTn>
                              </p:par>
                            </p:childTnLst>
                          </p:cTn>
                        </p:par>
                        <p:par>
                          <p:cTn id="7" fill="hold">
                            <p:stCondLst>
                              <p:cond delay="1"/>
                            </p:stCondLst>
                            <p:childTnLst>
                              <p:par>
                                <p:cTn id="8" presetID="1" presetClass="entr" presetSubtype="0" fill="hold" nodeType="afterEffect">
                                  <p:stCondLst>
                                    <p:cond delay="0"/>
                                  </p:stCondLst>
                                  <p:childTnLst>
                                    <p:set>
                                      <p:cBhvr>
                                        <p:cTn id="9"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5"/>
        <p:cNvGrpSpPr/>
        <p:nvPr/>
      </p:nvGrpSpPr>
      <p:grpSpPr>
        <a:xfrm>
          <a:off x="0" y="0"/>
          <a:ext cx="0" cy="0"/>
          <a:chOff x="0" y="0"/>
          <a:chExt cx="0" cy="0"/>
        </a:xfrm>
      </p:grpSpPr>
      <p:sp>
        <p:nvSpPr>
          <p:cNvPr id="26" name="Google Shape;26;p4"/>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4"/>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28" name="Google Shape;28;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par>
                          <p:cTn id="7" fill="hold">
                            <p:stCondLst>
                              <p:cond delay="1"/>
                            </p:stCondLst>
                            <p:childTnLst>
                              <p:par>
                                <p:cTn id="8" presetID="1" presetClass="entr" presetSubtype="0" fill="hold" nodeType="afterEffect">
                                  <p:stCondLst>
                                    <p:cond delay="0"/>
                                  </p:stCondLst>
                                  <p:childTnLst>
                                    <p:set>
                                      <p:cBhvr>
                                        <p:cTn id="9"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4" name="Google Shape;34;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par>
                          <p:cTn id="7" fill="hold">
                            <p:stCondLst>
                              <p:cond delay="1"/>
                            </p:stCondLst>
                            <p:childTnLst>
                              <p:par>
                                <p:cTn id="8" presetID="1" presetClass="entr" presetSubtype="0" fill="hold" nodeType="afterEffect">
                                  <p:stCondLst>
                                    <p:cond delay="0"/>
                                  </p:stCondLst>
                                  <p:childTnLst>
                                    <p:set>
                                      <p:cBhvr>
                                        <p:cTn id="9" dur="1" fill="hold">
                                          <p:stCondLst>
                                            <p:cond delay="0"/>
                                          </p:stCondLst>
                                        </p:cTn>
                                        <p:tgtEl>
                                          <p:spTgt spid="3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0" name="Google Shape;40;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41" name="Google Shape;41;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7" name="Google Shape;47;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8" name="Google Shape;48;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9" name="Google Shape;49;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50" name="Google Shape;50;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61" name="Google Shape;61;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2" name="Google Shape;6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9"/>
                                        </p:tgtEl>
                                        <p:attrNameLst>
                                          <p:attrName>style.visibility</p:attrName>
                                        </p:attrNameLst>
                                      </p:cBhvr>
                                      <p:to>
                                        <p:strVal val="visible"/>
                                      </p:to>
                                    </p:set>
                                  </p:childTnLst>
                                </p:cTn>
                              </p:par>
                            </p:childTnLst>
                          </p:cTn>
                        </p:par>
                        <p:par>
                          <p:cTn id="7" fill="hold">
                            <p:stCondLst>
                              <p:cond delay="1"/>
                            </p:stCondLst>
                            <p:childTnLst>
                              <p:par>
                                <p:cTn id="8" presetID="1" presetClass="entr" presetSubtype="0" fill="hold" nodeType="afterEffect">
                                  <p:stCondLst>
                                    <p:cond delay="0"/>
                                  </p:stCondLst>
                                  <p:childTnLst>
                                    <p:set>
                                      <p:cBhvr>
                                        <p:cTn id="9" dur="1" fill="hold">
                                          <p:stCondLst>
                                            <p:cond delay="0"/>
                                          </p:stCondLst>
                                        </p:cTn>
                                        <p:tgtEl>
                                          <p:spTgt spid="60"/>
                                        </p:tgtEl>
                                        <p:attrNameLst>
                                          <p:attrName>style.visibility</p:attrName>
                                        </p:attrNameLst>
                                      </p:cBhvr>
                                      <p:to>
                                        <p:strVal val="visible"/>
                                      </p:to>
                                    </p:set>
                                  </p:childTnLst>
                                </p:cTn>
                              </p:par>
                            </p:childTnLst>
                          </p:cTn>
                        </p:par>
                        <p:par>
                          <p:cTn id="10" fill="hold">
                            <p:stCondLst>
                              <p:cond delay="2"/>
                            </p:stCondLst>
                            <p:childTnLst>
                              <p:par>
                                <p:cTn id="11" presetID="1" presetClass="entr" presetSubtype="0" fill="hold" nodeType="afterEffect">
                                  <p:stCondLst>
                                    <p:cond delay="0"/>
                                  </p:stCondLst>
                                  <p:childTnLst>
                                    <p:set>
                                      <p:cBhvr>
                                        <p:cTn id="12"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0"/>
          <p:cNvSpPr>
            <a:spLocks noGrp="1"/>
          </p:cNvSpPr>
          <p:nvPr>
            <p:ph type="pic" idx="2"/>
          </p:nvPr>
        </p:nvSpPr>
        <p:spPr>
          <a:xfrm>
            <a:off x="1792288" y="612775"/>
            <a:ext cx="5486400" cy="4114800"/>
          </a:xfrm>
          <a:prstGeom prst="rect">
            <a:avLst/>
          </a:prstGeom>
          <a:noFill/>
          <a:ln>
            <a:noFill/>
          </a:ln>
        </p:spPr>
      </p:sp>
      <p:sp>
        <p:nvSpPr>
          <p:cNvPr id="68" name="Google Shape;68;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6"/>
                                        </p:tgtEl>
                                        <p:attrNameLst>
                                          <p:attrName>style.visibility</p:attrName>
                                        </p:attrNameLst>
                                      </p:cBhvr>
                                      <p:to>
                                        <p:strVal val="visible"/>
                                      </p:to>
                                    </p:set>
                                  </p:childTnLst>
                                </p:cTn>
                              </p:par>
                            </p:childTnLst>
                          </p:cTn>
                        </p:par>
                        <p:par>
                          <p:cTn id="7" fill="hold">
                            <p:stCondLst>
                              <p:cond delay="1"/>
                            </p:stCondLst>
                            <p:childTnLst>
                              <p:par>
                                <p:cTn id="8" presetID="1" presetClass="entr" presetSubtype="0" fill="hold" nodeType="afterEffect">
                                  <p:stCondLst>
                                    <p:cond delay="0"/>
                                  </p:stCondLst>
                                  <p:childTnLst>
                                    <p:set>
                                      <p:cBhvr>
                                        <p:cTn id="9" dur="1" fill="hold">
                                          <p:stCondLst>
                                            <p:cond delay="0"/>
                                          </p:stCondLst>
                                        </p:cTn>
                                        <p:tgtEl>
                                          <p:spTgt spid="67"/>
                                        </p:tgtEl>
                                        <p:attrNameLst>
                                          <p:attrName>style.visibility</p:attrName>
                                        </p:attrNameLst>
                                      </p:cBhvr>
                                      <p:to>
                                        <p:strVal val="visible"/>
                                      </p:to>
                                    </p:set>
                                  </p:childTnLst>
                                </p:cTn>
                              </p:par>
                            </p:childTnLst>
                          </p:cTn>
                        </p:par>
                        <p:par>
                          <p:cTn id="10" fill="hold">
                            <p:stCondLst>
                              <p:cond delay="2"/>
                            </p:stCondLst>
                            <p:childTnLst>
                              <p:par>
                                <p:cTn id="11" presetID="1" presetClass="entr" presetSubtype="0" fill="hold" nodeType="afterEffect">
                                  <p:stCondLst>
                                    <p:cond delay="0"/>
                                  </p:stCondLst>
                                  <p:childTnLst>
                                    <p:set>
                                      <p:cBhvr>
                                        <p:cTn id="12" dur="1" fill="hold">
                                          <p:stCondLst>
                                            <p:cond delay="0"/>
                                          </p:stCondLst>
                                        </p:cTn>
                                        <p:tgtEl>
                                          <p:spTgt spid="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Arial"/>
                <a:ea typeface="Arial"/>
                <a:cs typeface="Arial"/>
                <a:sym typeface="Arial"/>
              </a:defRPr>
            </a:lvl1pPr>
            <a:lvl2pPr marL="0" marR="0" lvl="1" indent="0" algn="r" rtl="0">
              <a:spcBef>
                <a:spcPts val="0"/>
              </a:spcBef>
              <a:spcAft>
                <a:spcPts val="0"/>
              </a:spcAft>
              <a:buNone/>
              <a:defRPr sz="1200" b="0" i="0" u="none" strike="noStrike" cap="none">
                <a:solidFill>
                  <a:srgbClr val="888888"/>
                </a:solidFill>
                <a:latin typeface="Arial"/>
                <a:ea typeface="Arial"/>
                <a:cs typeface="Arial"/>
                <a:sym typeface="Arial"/>
              </a:defRPr>
            </a:lvl2pPr>
            <a:lvl3pPr marL="0" marR="0" lvl="2" indent="0" algn="r" rtl="0">
              <a:spcBef>
                <a:spcPts val="0"/>
              </a:spcBef>
              <a:spcAft>
                <a:spcPts val="0"/>
              </a:spcAft>
              <a:buNone/>
              <a:defRPr sz="1200" b="0" i="0" u="none" strike="noStrike" cap="none">
                <a:solidFill>
                  <a:srgbClr val="888888"/>
                </a:solidFill>
                <a:latin typeface="Arial"/>
                <a:ea typeface="Arial"/>
                <a:cs typeface="Arial"/>
                <a:sym typeface="Arial"/>
              </a:defRPr>
            </a:lvl3pPr>
            <a:lvl4pPr marL="0" marR="0" lvl="3" indent="0" algn="r" rtl="0">
              <a:spcBef>
                <a:spcPts val="0"/>
              </a:spcBef>
              <a:spcAft>
                <a:spcPts val="0"/>
              </a:spcAft>
              <a:buNone/>
              <a:defRPr sz="1200" b="0" i="0" u="none" strike="noStrike" cap="none">
                <a:solidFill>
                  <a:srgbClr val="888888"/>
                </a:solidFill>
                <a:latin typeface="Arial"/>
                <a:ea typeface="Arial"/>
                <a:cs typeface="Arial"/>
                <a:sym typeface="Arial"/>
              </a:defRPr>
            </a:lvl4pPr>
            <a:lvl5pPr marL="0" marR="0" lvl="4" indent="0" algn="r" rtl="0">
              <a:spcBef>
                <a:spcPts val="0"/>
              </a:spcBef>
              <a:spcAft>
                <a:spcPts val="0"/>
              </a:spcAft>
              <a:buNone/>
              <a:defRPr sz="1200" b="0" i="0" u="none" strike="noStrike" cap="none">
                <a:solidFill>
                  <a:srgbClr val="888888"/>
                </a:solidFill>
                <a:latin typeface="Arial"/>
                <a:ea typeface="Arial"/>
                <a:cs typeface="Arial"/>
                <a:sym typeface="Arial"/>
              </a:defRPr>
            </a:lvl5pPr>
            <a:lvl6pPr marL="0" marR="0" lvl="5" indent="0" algn="r" rtl="0">
              <a:spcBef>
                <a:spcPts val="0"/>
              </a:spcBef>
              <a:spcAft>
                <a:spcPts val="0"/>
              </a:spcAft>
              <a:buNone/>
              <a:defRPr sz="1200" b="0" i="0" u="none" strike="noStrike" cap="none">
                <a:solidFill>
                  <a:srgbClr val="888888"/>
                </a:solidFill>
                <a:latin typeface="Arial"/>
                <a:ea typeface="Arial"/>
                <a:cs typeface="Arial"/>
                <a:sym typeface="Arial"/>
              </a:defRPr>
            </a:lvl6pPr>
            <a:lvl7pPr marL="0" marR="0" lvl="6" indent="0" algn="r" rtl="0">
              <a:spcBef>
                <a:spcPts val="0"/>
              </a:spcBef>
              <a:spcAft>
                <a:spcPts val="0"/>
              </a:spcAft>
              <a:buNone/>
              <a:defRPr sz="1200" b="0" i="0" u="none" strike="noStrike" cap="none">
                <a:solidFill>
                  <a:srgbClr val="888888"/>
                </a:solidFill>
                <a:latin typeface="Arial"/>
                <a:ea typeface="Arial"/>
                <a:cs typeface="Arial"/>
                <a:sym typeface="Arial"/>
              </a:defRPr>
            </a:lvl7pPr>
            <a:lvl8pPr marL="0" marR="0" lvl="7" indent="0" algn="r" rtl="0">
              <a:spcBef>
                <a:spcPts val="0"/>
              </a:spcBef>
              <a:spcAft>
                <a:spcPts val="0"/>
              </a:spcAft>
              <a:buNone/>
              <a:defRPr sz="1200" b="0" i="0" u="none" strike="noStrike" cap="none">
                <a:solidFill>
                  <a:srgbClr val="888888"/>
                </a:solidFill>
                <a:latin typeface="Arial"/>
                <a:ea typeface="Arial"/>
                <a:cs typeface="Arial"/>
                <a:sym typeface="Arial"/>
              </a:defRPr>
            </a:lvl8pPr>
            <a:lvl9pPr marL="0" marR="0" lvl="8" indent="0" algn="r" rtl="0">
              <a:spcBef>
                <a:spcPts val="0"/>
              </a:spcBef>
              <a:spcAft>
                <a:spcPts val="0"/>
              </a:spcAft>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svg"/></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microsoft.com/office/2018/10/relationships/comments" Target="../comments/modernComment_125_0.xml"/><Relationship Id="rId2" Type="http://schemas.openxmlformats.org/officeDocument/2006/relationships/notesSlide" Target="../notesSlides/notesSlide44.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18/10/relationships/comments" Target="../comments/modernComment_104_0.xml"/><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1.png"/><Relationship Id="rId4" Type="http://schemas.openxmlformats.org/officeDocument/2006/relationships/hyperlink" Target="mailto:interclub@carolinasgolf.org" TargetMode="Externa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microsoft.com/office/2018/10/relationships/comments" Target="../comments/modernComment_149_78D8E8BC.xml"/><Relationship Id="rId7"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1.png"/><Relationship Id="rId4" Type="http://schemas.openxmlformats.org/officeDocument/2006/relationships/hyperlink" Target="mailto:interclub@carolinasgolf.org" TargetMode="External"/></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8.xml"/><Relationship Id="rId1" Type="http://schemas.openxmlformats.org/officeDocument/2006/relationships/slideLayout" Target="../slideLayouts/slideLayout1.xml"/><Relationship Id="rId4" Type="http://schemas.openxmlformats.org/officeDocument/2006/relationships/image" Target="../media/image26.png"/></Relationships>
</file>

<file path=ppt/slides/_rels/slide61.xml.rels><?xml version="1.0" encoding="UTF-8" standalone="yes"?>
<Relationships xmlns="http://schemas.openxmlformats.org/package/2006/relationships"><Relationship Id="rId8" Type="http://schemas.openxmlformats.org/officeDocument/2006/relationships/hyperlink" Target="https://www.usga.org/rules/rules-and-clarifications/rules-and-clarifications.html#!ruletype=fr&amp;section=rule&amp;rulenum=6&amp;subrulenum=4" TargetMode="External"/><Relationship Id="rId13" Type="http://schemas.openxmlformats.org/officeDocument/2006/relationships/hyperlink" Target="https://www.usga.org/content/dam/usga/pdf/2024-revision/2024-Rules-of-Handicapping-USGA.pdf" TargetMode="External"/><Relationship Id="rId3" Type="http://schemas.openxmlformats.org/officeDocument/2006/relationships/hyperlink" Target="https://www.usga.org/rules/rules-and-clarifications/rules-and-clarifications.html#!ruletype=fr&amp;section=rule&amp;rulenum=1&amp;subrulenum=2" TargetMode="External"/><Relationship Id="rId7" Type="http://schemas.openxmlformats.org/officeDocument/2006/relationships/hyperlink" Target="https://www.usga.org/rules/rules-and-clarifications/rules-and-clarifications.html#!ruletype=fr&amp;section=rule&amp;rulenum=5&amp;subrulenum=6" TargetMode="External"/><Relationship Id="rId12" Type="http://schemas.openxmlformats.org/officeDocument/2006/relationships/hyperlink" Target="https://www.usga.org/equipment-standards/conforming-club-ball-lists.html" TargetMode="External"/><Relationship Id="rId2" Type="http://schemas.openxmlformats.org/officeDocument/2006/relationships/notesSlide" Target="../notesSlides/notesSlide59.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s://www.usga.org/rules/rules-and-clarifications/rules-and-clarifications.html#!ruletype=fr&amp;section=rule&amp;rulenum=4&amp;subrulenum=3" TargetMode="External"/><Relationship Id="rId11" Type="http://schemas.openxmlformats.org/officeDocument/2006/relationships/hyperlink" Target="https://www.usga.org/rules/rules-and-clarifications/rules-and-clarifications.html#!ruletype=cp&amp;section=rule&amp;rulenum=8&amp;subrulenum=5" TargetMode="External"/><Relationship Id="rId5" Type="http://schemas.openxmlformats.org/officeDocument/2006/relationships/hyperlink" Target="https://www.usga.org/rules/rules-and-clarifications/rules-and-clarifications.html#!ruletype=fr&amp;section=rule&amp;rulenum=3&amp;subrulenum=2" TargetMode="External"/><Relationship Id="rId15" Type="http://schemas.openxmlformats.org/officeDocument/2006/relationships/hyperlink" Target="https://www.usga.org/rules/rules-and-clarifications/rules-and-clarifications.html" TargetMode="External"/><Relationship Id="rId10" Type="http://schemas.openxmlformats.org/officeDocument/2006/relationships/hyperlink" Target="https://www.usga.org/rules/rules-and-clarifications/rules-and-clarifications.html#!ruletype=fr&amp;section=rule&amp;rulenum=23" TargetMode="External"/><Relationship Id="rId4" Type="http://schemas.openxmlformats.org/officeDocument/2006/relationships/hyperlink" Target="https://www.usga.org/rules/rules-and-clarifications/rules-and-clarifications.html#!ruletype=fr&amp;section=rule&amp;rulenum=1&amp;subrulenum=3" TargetMode="External"/><Relationship Id="rId9" Type="http://schemas.openxmlformats.org/officeDocument/2006/relationships/hyperlink" Target="https://www.usga.org/rules/rules-and-clarifications/rules-and-clarifications.html#!ruletype=fr&amp;section=rule&amp;rulenum=20" TargetMode="External"/><Relationship Id="rId14" Type="http://schemas.openxmlformats.org/officeDocument/2006/relationships/hyperlink" Target="https://www.carolinasgolf.org/images/carolinasgolf/site/rules/2024interclubrules.pdf"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0.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2.xml"/><Relationship Id="rId1" Type="http://schemas.openxmlformats.org/officeDocument/2006/relationships/slideLayout" Target="../slideLayouts/slideLayout1.xml"/><Relationship Id="rId5" Type="http://schemas.openxmlformats.org/officeDocument/2006/relationships/image" Target="../media/image28.png"/><Relationship Id="rId4" Type="http://schemas.openxmlformats.org/officeDocument/2006/relationships/hyperlink" Target="https://www.usga.org/content/usga/home-page/rules/rules-2019/rules-of-golf/rule-4.html#_4f0084e3-af58-40c1-b06c-ffd347c6f7fc"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8.xml"/><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9.xml"/><Relationship Id="rId1" Type="http://schemas.openxmlformats.org/officeDocument/2006/relationships/slideLayout" Target="../slideLayouts/slideLayout1.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4"/>
          <p:cNvSpPr txBox="1">
            <a:spLocks noGrp="1"/>
          </p:cNvSpPr>
          <p:nvPr>
            <p:ph type="body" idx="1"/>
          </p:nvPr>
        </p:nvSpPr>
        <p:spPr>
          <a:xfrm>
            <a:off x="932545" y="304800"/>
            <a:ext cx="8000580" cy="1077468"/>
          </a:xfrm>
          <a:prstGeom prst="rect">
            <a:avLst/>
          </a:prstGeom>
          <a:noFill/>
          <a:ln>
            <a:noFill/>
          </a:ln>
        </p:spPr>
        <p:txBody>
          <a:bodyPr spcFirstLastPara="1" wrap="square" lIns="91425" tIns="45700" rIns="91425" bIns="45700" anchor="t" anchorCtr="0">
            <a:noAutofit/>
          </a:bodyPr>
          <a:lstStyle/>
          <a:p>
            <a:pPr marL="342900" lvl="0" indent="-342900" algn="ctr" rtl="0">
              <a:spcBef>
                <a:spcPts val="0"/>
              </a:spcBef>
              <a:spcAft>
                <a:spcPts val="0"/>
              </a:spcAft>
              <a:buClr>
                <a:srgbClr val="0BD0D9"/>
              </a:buClr>
              <a:buSzPts val="2520"/>
              <a:buNone/>
            </a:pPr>
            <a:r>
              <a:rPr lang="en-US" sz="3220" b="1" i="1" dirty="0">
                <a:solidFill>
                  <a:srgbClr val="000000"/>
                </a:solidFill>
                <a:latin typeface="Constantia"/>
                <a:ea typeface="Constantia"/>
                <a:cs typeface="Constantia"/>
                <a:sym typeface="Constantia"/>
              </a:rPr>
              <a:t>Welcome to the 2026 </a:t>
            </a:r>
            <a:r>
              <a:rPr lang="en-US" sz="2940" b="1" i="1" dirty="0">
                <a:solidFill>
                  <a:srgbClr val="000000"/>
                </a:solidFill>
              </a:rPr>
              <a:t>CGA Carolinas Interclub Captains Meeting!</a:t>
            </a:r>
            <a:endParaRPr sz="2940" dirty="0"/>
          </a:p>
          <a:p>
            <a:pPr marL="342900" lvl="0" indent="-342900" algn="ctr" rtl="0">
              <a:spcBef>
                <a:spcPts val="720"/>
              </a:spcBef>
              <a:spcAft>
                <a:spcPts val="0"/>
              </a:spcAft>
              <a:buClr>
                <a:srgbClr val="0BD0D9"/>
              </a:buClr>
              <a:buSzPts val="2520"/>
              <a:buNone/>
            </a:pPr>
            <a:endParaRPr sz="3220" b="1" i="1" dirty="0">
              <a:solidFill>
                <a:srgbClr val="000000"/>
              </a:solidFill>
              <a:latin typeface="Constantia"/>
              <a:ea typeface="Constantia"/>
              <a:cs typeface="Constantia"/>
              <a:sym typeface="Constantia"/>
            </a:endParaRPr>
          </a:p>
        </p:txBody>
      </p:sp>
      <p:pic>
        <p:nvPicPr>
          <p:cNvPr id="95" name="Google Shape;95;p14" descr="CGA NEW - Color"/>
          <p:cNvPicPr preferRelativeResize="0"/>
          <p:nvPr/>
        </p:nvPicPr>
        <p:blipFill rotWithShape="1">
          <a:blip r:embed="rId3">
            <a:alphaModFix/>
          </a:blip>
          <a:srcRect/>
          <a:stretch/>
        </p:blipFill>
        <p:spPr>
          <a:xfrm>
            <a:off x="322945" y="233934"/>
            <a:ext cx="609600" cy="609600"/>
          </a:xfrm>
          <a:prstGeom prst="rect">
            <a:avLst/>
          </a:prstGeom>
          <a:noFill/>
          <a:ln>
            <a:noFill/>
          </a:ln>
        </p:spPr>
      </p:pic>
      <p:sp>
        <p:nvSpPr>
          <p:cNvPr id="96" name="Google Shape;96;p14"/>
          <p:cNvSpPr txBox="1"/>
          <p:nvPr/>
        </p:nvSpPr>
        <p:spPr>
          <a:xfrm>
            <a:off x="964783" y="1283602"/>
            <a:ext cx="7696200" cy="1847100"/>
          </a:xfrm>
          <a:prstGeom prst="rect">
            <a:avLst/>
          </a:prstGeom>
          <a:solidFill>
            <a:srgbClr val="F2FAA4"/>
          </a:solidFill>
          <a:ln>
            <a:noFill/>
          </a:ln>
        </p:spPr>
        <p:txBody>
          <a:bodyPr spcFirstLastPara="1" wrap="square" lIns="91425" tIns="45700" rIns="91425" bIns="45700" anchor="t" anchorCtr="0">
            <a:spAutoFit/>
          </a:bodyPr>
          <a:lstStyle/>
          <a:p>
            <a:pPr marL="0" marR="0" lvl="0" indent="0" algn="ctr" rtl="0">
              <a:spcBef>
                <a:spcPts val="0"/>
              </a:spcBef>
              <a:spcAft>
                <a:spcPts val="0"/>
              </a:spcAft>
              <a:buClr>
                <a:srgbClr val="0BD0D9"/>
              </a:buClr>
              <a:buSzPts val="3200"/>
              <a:buFont typeface="Constantia"/>
              <a:buNone/>
            </a:pPr>
            <a:r>
              <a:rPr lang="en-US" sz="3200" b="1" i="1" u="none" strike="noStrike" cap="none">
                <a:solidFill>
                  <a:srgbClr val="000000"/>
                </a:solidFill>
                <a:latin typeface="Constantia"/>
                <a:ea typeface="Constantia"/>
                <a:cs typeface="Constantia"/>
                <a:sym typeface="Constantia"/>
              </a:rPr>
              <a:t>2</a:t>
            </a:r>
            <a:r>
              <a:rPr lang="en-US" sz="3200" b="1" i="1">
                <a:latin typeface="Constantia"/>
                <a:ea typeface="Constantia"/>
                <a:cs typeface="Constantia"/>
                <a:sym typeface="Constantia"/>
              </a:rPr>
              <a:t>9</a:t>
            </a:r>
            <a:r>
              <a:rPr lang="en-US" sz="3200" b="1" i="1" u="none" strike="noStrike" cap="none" baseline="30000">
                <a:solidFill>
                  <a:srgbClr val="000000"/>
                </a:solidFill>
                <a:latin typeface="Constantia"/>
                <a:ea typeface="Constantia"/>
                <a:cs typeface="Constantia"/>
                <a:sym typeface="Constantia"/>
              </a:rPr>
              <a:t>th</a:t>
            </a:r>
            <a:r>
              <a:rPr lang="en-US" sz="3600" b="1" i="1" u="none" strike="noStrike" cap="none">
                <a:solidFill>
                  <a:srgbClr val="000000"/>
                </a:solidFill>
                <a:latin typeface="Constantia"/>
                <a:ea typeface="Constantia"/>
                <a:cs typeface="Constantia"/>
                <a:sym typeface="Constantia"/>
              </a:rPr>
              <a:t> </a:t>
            </a:r>
            <a:r>
              <a:rPr lang="en-US" sz="1800" b="1" i="1" u="none" strike="noStrike" cap="none">
                <a:solidFill>
                  <a:srgbClr val="000000"/>
                </a:solidFill>
                <a:latin typeface="Constantia"/>
                <a:ea typeface="Constantia"/>
                <a:cs typeface="Constantia"/>
                <a:sym typeface="Constantia"/>
              </a:rPr>
              <a:t>(</a:t>
            </a:r>
            <a:r>
              <a:rPr lang="en-US" sz="1800" b="1" i="1">
                <a:solidFill>
                  <a:srgbClr val="0070C0"/>
                </a:solidFill>
                <a:latin typeface="Constantia"/>
                <a:ea typeface="Constantia"/>
                <a:cs typeface="Constantia"/>
                <a:sym typeface="Constantia"/>
              </a:rPr>
              <a:t>Carolinas</a:t>
            </a:r>
            <a:r>
              <a:rPr lang="en-US" sz="1800" b="1" i="1" u="none" strike="noStrike" cap="none">
                <a:solidFill>
                  <a:srgbClr val="000000"/>
                </a:solidFill>
                <a:latin typeface="Constantia"/>
                <a:ea typeface="Constantia"/>
                <a:cs typeface="Constantia"/>
                <a:sym typeface="Constantia"/>
              </a:rPr>
              <a:t>) </a:t>
            </a:r>
            <a:r>
              <a:rPr lang="en-US" sz="2800" b="1" i="1" u="none" strike="noStrike" cap="none">
                <a:solidFill>
                  <a:srgbClr val="000000"/>
                </a:solidFill>
                <a:latin typeface="Constantia"/>
                <a:ea typeface="Constantia"/>
                <a:cs typeface="Constantia"/>
                <a:sym typeface="Constantia"/>
              </a:rPr>
              <a:t>Championship</a:t>
            </a:r>
            <a:endParaRPr sz="3200" b="1" i="1" u="none" strike="noStrike" cap="none">
              <a:solidFill>
                <a:srgbClr val="000000"/>
              </a:solidFill>
              <a:latin typeface="Constantia"/>
              <a:ea typeface="Constantia"/>
              <a:cs typeface="Constantia"/>
              <a:sym typeface="Constantia"/>
            </a:endParaRPr>
          </a:p>
          <a:p>
            <a:pPr marL="0" marR="0" lvl="0" indent="0" algn="ctr" rtl="0">
              <a:spcBef>
                <a:spcPts val="0"/>
              </a:spcBef>
              <a:spcAft>
                <a:spcPts val="0"/>
              </a:spcAft>
              <a:buClr>
                <a:srgbClr val="0BD0D9"/>
              </a:buClr>
              <a:buSzPts val="1000"/>
              <a:buFont typeface="Arial"/>
              <a:buNone/>
            </a:pPr>
            <a:endParaRPr sz="1000" b="1" i="1" u="none" strike="noStrike" cap="none">
              <a:solidFill>
                <a:srgbClr val="000000"/>
              </a:solidFill>
              <a:latin typeface="Constantia"/>
              <a:ea typeface="Constantia"/>
              <a:cs typeface="Constantia"/>
              <a:sym typeface="Constantia"/>
            </a:endParaRPr>
          </a:p>
          <a:p>
            <a:pPr marL="0" marR="0" lvl="0" indent="0" algn="ctr" rtl="0">
              <a:spcBef>
                <a:spcPts val="0"/>
              </a:spcBef>
              <a:spcAft>
                <a:spcPts val="0"/>
              </a:spcAft>
              <a:buClr>
                <a:srgbClr val="0BD0D9"/>
              </a:buClr>
              <a:buSzPts val="3200"/>
              <a:buFont typeface="Constantia"/>
              <a:buNone/>
            </a:pPr>
            <a:r>
              <a:rPr lang="en-US" sz="3200" b="1" i="1">
                <a:latin typeface="Constantia"/>
                <a:ea typeface="Constantia"/>
                <a:cs typeface="Constantia"/>
                <a:sym typeface="Constantia"/>
              </a:rPr>
              <a:t>11</a:t>
            </a:r>
            <a:r>
              <a:rPr lang="en-US" sz="3200" b="1" i="1" u="none" strike="noStrike" cap="none" baseline="30000">
                <a:solidFill>
                  <a:srgbClr val="000000"/>
                </a:solidFill>
                <a:latin typeface="Constantia"/>
                <a:ea typeface="Constantia"/>
                <a:cs typeface="Constantia"/>
                <a:sym typeface="Constantia"/>
              </a:rPr>
              <a:t>th</a:t>
            </a:r>
            <a:r>
              <a:rPr lang="en-US" sz="3200" b="1" i="1" u="none" strike="noStrike" cap="none">
                <a:solidFill>
                  <a:srgbClr val="000000"/>
                </a:solidFill>
                <a:latin typeface="Constantia"/>
                <a:ea typeface="Constantia"/>
                <a:cs typeface="Constantia"/>
                <a:sym typeface="Constantia"/>
              </a:rPr>
              <a:t> </a:t>
            </a:r>
            <a:r>
              <a:rPr lang="en-US" sz="1800" b="1" i="1" u="none" strike="noStrike" cap="none">
                <a:solidFill>
                  <a:srgbClr val="000000"/>
                </a:solidFill>
                <a:latin typeface="Constantia"/>
                <a:ea typeface="Constantia"/>
                <a:cs typeface="Constantia"/>
                <a:sym typeface="Constantia"/>
              </a:rPr>
              <a:t>(</a:t>
            </a:r>
            <a:r>
              <a:rPr lang="en-US" sz="1800" b="1" i="1" u="none" strike="noStrike" cap="none">
                <a:solidFill>
                  <a:srgbClr val="FF0000"/>
                </a:solidFill>
                <a:latin typeface="Constantia"/>
                <a:ea typeface="Constantia"/>
                <a:cs typeface="Constantia"/>
                <a:sym typeface="Constantia"/>
              </a:rPr>
              <a:t>Senior</a:t>
            </a:r>
            <a:r>
              <a:rPr lang="en-US" sz="1800" b="1" i="1" u="none" strike="noStrike" cap="none">
                <a:solidFill>
                  <a:srgbClr val="000000"/>
                </a:solidFill>
                <a:latin typeface="Constantia"/>
                <a:ea typeface="Constantia"/>
                <a:cs typeface="Constantia"/>
                <a:sym typeface="Constantia"/>
              </a:rPr>
              <a:t>) </a:t>
            </a:r>
            <a:r>
              <a:rPr lang="en-US" sz="2800" b="1" i="1" u="none" strike="noStrike" cap="none">
                <a:solidFill>
                  <a:srgbClr val="000000"/>
                </a:solidFill>
                <a:latin typeface="Constantia"/>
                <a:ea typeface="Constantia"/>
                <a:cs typeface="Constantia"/>
                <a:sym typeface="Constantia"/>
              </a:rPr>
              <a:t>Championship</a:t>
            </a:r>
            <a:endParaRPr/>
          </a:p>
          <a:p>
            <a:pPr marL="0" marR="0" lvl="0" indent="0" algn="ctr" rtl="0">
              <a:spcBef>
                <a:spcPts val="0"/>
              </a:spcBef>
              <a:spcAft>
                <a:spcPts val="0"/>
              </a:spcAft>
              <a:buNone/>
            </a:pPr>
            <a:r>
              <a:rPr lang="en-US" sz="3200" b="1" i="1">
                <a:latin typeface="Constantia"/>
                <a:ea typeface="Constantia"/>
                <a:cs typeface="Constantia"/>
                <a:sym typeface="Constantia"/>
              </a:rPr>
              <a:t>4th</a:t>
            </a:r>
            <a:r>
              <a:rPr lang="en-US" sz="3600" b="1" i="1">
                <a:latin typeface="Constantia"/>
                <a:ea typeface="Constantia"/>
                <a:cs typeface="Constantia"/>
                <a:sym typeface="Constantia"/>
              </a:rPr>
              <a:t>   </a:t>
            </a:r>
            <a:r>
              <a:rPr lang="en-US" sz="1800" b="1" i="1" u="none" strike="noStrike" cap="none">
                <a:solidFill>
                  <a:srgbClr val="000000"/>
                </a:solidFill>
                <a:latin typeface="Constantia"/>
                <a:ea typeface="Constantia"/>
                <a:cs typeface="Constantia"/>
                <a:sym typeface="Constantia"/>
              </a:rPr>
              <a:t>(</a:t>
            </a:r>
            <a:r>
              <a:rPr lang="en-US" sz="1800" b="1" i="1" u="none" strike="noStrike" cap="none">
                <a:solidFill>
                  <a:srgbClr val="FF66FF"/>
                </a:solidFill>
                <a:latin typeface="Constantia"/>
                <a:ea typeface="Constantia"/>
                <a:cs typeface="Constantia"/>
                <a:sym typeface="Constantia"/>
              </a:rPr>
              <a:t>Super Senior</a:t>
            </a:r>
            <a:r>
              <a:rPr lang="en-US" sz="1800" b="1" i="1" u="none" strike="noStrike" cap="none">
                <a:solidFill>
                  <a:srgbClr val="000000"/>
                </a:solidFill>
                <a:latin typeface="Constantia"/>
                <a:ea typeface="Constantia"/>
                <a:cs typeface="Constantia"/>
                <a:sym typeface="Constantia"/>
              </a:rPr>
              <a:t>) </a:t>
            </a:r>
            <a:r>
              <a:rPr lang="en-US" sz="2800" b="1" i="1" u="none" strike="noStrike" cap="none">
                <a:solidFill>
                  <a:srgbClr val="000000"/>
                </a:solidFill>
                <a:latin typeface="Constantia"/>
                <a:ea typeface="Constantia"/>
                <a:cs typeface="Constantia"/>
                <a:sym typeface="Constantia"/>
              </a:rPr>
              <a:t>Championship</a:t>
            </a:r>
            <a:endParaRPr sz="3600" b="1" i="1" u="none" strike="noStrike" cap="none">
              <a:solidFill>
                <a:srgbClr val="000000"/>
              </a:solidFill>
              <a:latin typeface="Constantia"/>
              <a:ea typeface="Constantia"/>
              <a:cs typeface="Constantia"/>
              <a:sym typeface="Constantia"/>
            </a:endParaRPr>
          </a:p>
        </p:txBody>
      </p:sp>
      <p:sp>
        <p:nvSpPr>
          <p:cNvPr id="97" name="Google Shape;97;p14"/>
          <p:cNvSpPr txBox="1"/>
          <p:nvPr/>
        </p:nvSpPr>
        <p:spPr>
          <a:xfrm>
            <a:off x="4808268" y="6009906"/>
            <a:ext cx="3943500" cy="708000"/>
          </a:xfrm>
          <a:prstGeom prst="rect">
            <a:avLst/>
          </a:prstGeom>
          <a:noFill/>
          <a:ln>
            <a:noFill/>
          </a:ln>
        </p:spPr>
        <p:txBody>
          <a:bodyPr spcFirstLastPara="1" wrap="square" lIns="91425" tIns="45700" rIns="91425" bIns="45700" anchor="t" anchorCtr="0">
            <a:spAutoFit/>
          </a:bodyPr>
          <a:lstStyle/>
          <a:p>
            <a:pPr marL="274320" marR="0" lvl="0" indent="-274320" algn="ctr" rtl="0">
              <a:spcBef>
                <a:spcPts val="0"/>
              </a:spcBef>
              <a:spcAft>
                <a:spcPts val="0"/>
              </a:spcAft>
              <a:buClr>
                <a:srgbClr val="0BD0D9"/>
              </a:buClr>
              <a:buSzPts val="1900"/>
              <a:buFont typeface="Constantia"/>
              <a:buNone/>
            </a:pPr>
            <a:r>
              <a:rPr lang="en-US" sz="2000" b="1" i="1">
                <a:latin typeface="Constantia"/>
                <a:ea typeface="Constantia"/>
                <a:cs typeface="Constantia"/>
                <a:sym typeface="Constantia"/>
              </a:rPr>
              <a:t>Highland Country Club</a:t>
            </a:r>
            <a:endParaRPr sz="2000" b="1" i="1" u="none" strike="noStrike" cap="none">
              <a:solidFill>
                <a:srgbClr val="000000"/>
              </a:solidFill>
              <a:latin typeface="Constantia"/>
              <a:ea typeface="Constantia"/>
              <a:cs typeface="Constantia"/>
              <a:sym typeface="Constantia"/>
            </a:endParaRPr>
          </a:p>
          <a:p>
            <a:pPr marL="274320" marR="0" lvl="0" indent="-274320" algn="ctr" rtl="0">
              <a:spcBef>
                <a:spcPts val="0"/>
              </a:spcBef>
              <a:spcAft>
                <a:spcPts val="0"/>
              </a:spcAft>
              <a:buClr>
                <a:srgbClr val="0BD0D9"/>
              </a:buClr>
              <a:buSzPts val="1900"/>
              <a:buFont typeface="Constantia"/>
              <a:buNone/>
            </a:pPr>
            <a:r>
              <a:rPr lang="en-US" sz="2000" b="1" i="1" u="none" strike="noStrike" cap="none">
                <a:solidFill>
                  <a:srgbClr val="000000"/>
                </a:solidFill>
                <a:latin typeface="Constantia"/>
                <a:ea typeface="Constantia"/>
                <a:cs typeface="Constantia"/>
                <a:sym typeface="Constantia"/>
              </a:rPr>
              <a:t>202</a:t>
            </a:r>
            <a:r>
              <a:rPr lang="en-US" sz="2000" b="1" i="1">
                <a:latin typeface="Constantia"/>
                <a:ea typeface="Constantia"/>
                <a:cs typeface="Constantia"/>
                <a:sym typeface="Constantia"/>
              </a:rPr>
              <a:t>5</a:t>
            </a:r>
            <a:r>
              <a:rPr lang="en-US" sz="2000" b="1" i="1" u="none" strike="noStrike" cap="none">
                <a:solidFill>
                  <a:srgbClr val="000000"/>
                </a:solidFill>
                <a:latin typeface="Constantia"/>
                <a:ea typeface="Constantia"/>
                <a:cs typeface="Constantia"/>
                <a:sym typeface="Constantia"/>
              </a:rPr>
              <a:t> </a:t>
            </a:r>
            <a:r>
              <a:rPr lang="en-US" sz="2000" b="1" i="1" u="none" strike="noStrike" cap="none">
                <a:solidFill>
                  <a:srgbClr val="FF0000"/>
                </a:solidFill>
                <a:latin typeface="Constantia"/>
                <a:ea typeface="Constantia"/>
                <a:cs typeface="Constantia"/>
                <a:sym typeface="Constantia"/>
              </a:rPr>
              <a:t>Senior Div.</a:t>
            </a:r>
            <a:r>
              <a:rPr lang="en-US" sz="2000" b="1" i="1" u="none" strike="noStrike" cap="none">
                <a:solidFill>
                  <a:srgbClr val="000000"/>
                </a:solidFill>
                <a:latin typeface="Constantia"/>
                <a:ea typeface="Constantia"/>
                <a:cs typeface="Constantia"/>
                <a:sym typeface="Constantia"/>
              </a:rPr>
              <a:t> Champions</a:t>
            </a:r>
            <a:endParaRPr/>
          </a:p>
        </p:txBody>
      </p:sp>
      <p:sp>
        <p:nvSpPr>
          <p:cNvPr id="98" name="Google Shape;98;p14"/>
          <p:cNvSpPr txBox="1"/>
          <p:nvPr/>
        </p:nvSpPr>
        <p:spPr>
          <a:xfrm>
            <a:off x="457200" y="6009900"/>
            <a:ext cx="4105250" cy="708000"/>
          </a:xfrm>
          <a:prstGeom prst="rect">
            <a:avLst/>
          </a:prstGeom>
          <a:noFill/>
          <a:ln>
            <a:noFill/>
          </a:ln>
        </p:spPr>
        <p:txBody>
          <a:bodyPr spcFirstLastPara="1" wrap="square" lIns="91425" tIns="45700" rIns="91425" bIns="45700" anchor="t" anchorCtr="0">
            <a:spAutoFit/>
          </a:bodyPr>
          <a:lstStyle/>
          <a:p>
            <a:pPr marL="274320" marR="0" lvl="0" indent="-274320" algn="ctr" rtl="0">
              <a:spcBef>
                <a:spcPts val="0"/>
              </a:spcBef>
              <a:spcAft>
                <a:spcPts val="0"/>
              </a:spcAft>
              <a:buClr>
                <a:srgbClr val="0BD0D9"/>
              </a:buClr>
              <a:buSzPts val="1900"/>
              <a:buFont typeface="Constantia"/>
              <a:buNone/>
            </a:pPr>
            <a:r>
              <a:rPr lang="en-US" sz="2000" b="1" i="1">
                <a:latin typeface="Constantia"/>
                <a:ea typeface="Constantia"/>
                <a:cs typeface="Constantia"/>
                <a:sym typeface="Constantia"/>
              </a:rPr>
              <a:t>Wildwood Green GC ‘Dogwood’</a:t>
            </a:r>
            <a:endParaRPr/>
          </a:p>
          <a:p>
            <a:pPr marL="274320" marR="0" lvl="0" indent="-274320" algn="ctr" rtl="0">
              <a:spcBef>
                <a:spcPts val="0"/>
              </a:spcBef>
              <a:spcAft>
                <a:spcPts val="0"/>
              </a:spcAft>
              <a:buClr>
                <a:srgbClr val="0BD0D9"/>
              </a:buClr>
              <a:buSzPts val="1900"/>
              <a:buFont typeface="Constantia"/>
              <a:buNone/>
            </a:pPr>
            <a:r>
              <a:rPr lang="en-US" sz="2000" b="1" i="1" u="none" strike="noStrike" cap="none">
                <a:solidFill>
                  <a:srgbClr val="000000"/>
                </a:solidFill>
                <a:latin typeface="Constantia"/>
                <a:ea typeface="Constantia"/>
                <a:cs typeface="Constantia"/>
                <a:sym typeface="Constantia"/>
              </a:rPr>
              <a:t>202</a:t>
            </a:r>
            <a:r>
              <a:rPr lang="en-US" sz="2000" b="1" i="1">
                <a:latin typeface="Constantia"/>
                <a:ea typeface="Constantia"/>
                <a:cs typeface="Constantia"/>
                <a:sym typeface="Constantia"/>
              </a:rPr>
              <a:t>5</a:t>
            </a:r>
            <a:r>
              <a:rPr lang="en-US" sz="2000" b="1" i="1" u="none" strike="noStrike" cap="none">
                <a:solidFill>
                  <a:srgbClr val="000000"/>
                </a:solidFill>
                <a:latin typeface="Constantia"/>
                <a:ea typeface="Constantia"/>
                <a:cs typeface="Constantia"/>
                <a:sym typeface="Constantia"/>
              </a:rPr>
              <a:t> </a:t>
            </a:r>
            <a:r>
              <a:rPr lang="en-US" sz="2000" b="1" i="1">
                <a:solidFill>
                  <a:srgbClr val="0070C0"/>
                </a:solidFill>
                <a:latin typeface="Constantia"/>
                <a:ea typeface="Constantia"/>
                <a:cs typeface="Constantia"/>
                <a:sym typeface="Constantia"/>
              </a:rPr>
              <a:t>Carolinas Div. </a:t>
            </a:r>
            <a:r>
              <a:rPr lang="en-US" sz="2000" b="1" i="1" u="none" strike="noStrike" cap="none">
                <a:solidFill>
                  <a:srgbClr val="000000"/>
                </a:solidFill>
                <a:latin typeface="Constantia"/>
                <a:ea typeface="Constantia"/>
                <a:cs typeface="Constantia"/>
                <a:sym typeface="Constantia"/>
              </a:rPr>
              <a:t>Champions</a:t>
            </a:r>
            <a:endParaRPr/>
          </a:p>
        </p:txBody>
      </p:sp>
      <p:pic>
        <p:nvPicPr>
          <p:cNvPr id="99" name="Google Shape;99;p14" title="Wildwood Champs.jpg"/>
          <p:cNvPicPr preferRelativeResize="0"/>
          <p:nvPr/>
        </p:nvPicPr>
        <p:blipFill>
          <a:blip r:embed="rId4">
            <a:alphaModFix/>
          </a:blip>
          <a:stretch>
            <a:fillRect/>
          </a:stretch>
        </p:blipFill>
        <p:spPr>
          <a:xfrm>
            <a:off x="509100" y="3283102"/>
            <a:ext cx="3862548" cy="2574404"/>
          </a:xfrm>
          <a:prstGeom prst="rect">
            <a:avLst/>
          </a:prstGeom>
          <a:noFill/>
          <a:ln>
            <a:noFill/>
          </a:ln>
        </p:spPr>
      </p:pic>
      <p:pic>
        <p:nvPicPr>
          <p:cNvPr id="100" name="Google Shape;100;p14" title="Highland Sr Champs.jpg"/>
          <p:cNvPicPr preferRelativeResize="0"/>
          <p:nvPr/>
        </p:nvPicPr>
        <p:blipFill>
          <a:blip r:embed="rId5">
            <a:alphaModFix/>
          </a:blip>
          <a:stretch>
            <a:fillRect/>
          </a:stretch>
        </p:blipFill>
        <p:spPr>
          <a:xfrm>
            <a:off x="4889223" y="3283102"/>
            <a:ext cx="3862548" cy="2574404"/>
          </a:xfrm>
          <a:prstGeom prst="rect">
            <a:avLst/>
          </a:prstGeom>
          <a:noFill/>
          <a:ln>
            <a:noFill/>
          </a:ln>
        </p:spPr>
      </p:pic>
    </p:spTree>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1"/>
          <p:cNvSpPr txBox="1"/>
          <p:nvPr/>
        </p:nvSpPr>
        <p:spPr>
          <a:xfrm>
            <a:off x="2429125" y="218300"/>
            <a:ext cx="4797600" cy="736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i="0" u="sng" strike="noStrike" cap="none">
                <a:solidFill>
                  <a:schemeClr val="dk1"/>
                </a:solidFill>
                <a:latin typeface="Arial"/>
                <a:ea typeface="Arial"/>
                <a:cs typeface="Arial"/>
                <a:sym typeface="Arial"/>
              </a:rPr>
              <a:t>CGA Car</a:t>
            </a:r>
            <a:r>
              <a:rPr lang="en-US" sz="2000" b="1" u="sng">
                <a:solidFill>
                  <a:schemeClr val="dk1"/>
                </a:solidFill>
              </a:rPr>
              <a:t>olinas </a:t>
            </a:r>
            <a:r>
              <a:rPr lang="en-US" sz="2000" b="1" i="0" u="sng" strike="noStrike" cap="none">
                <a:solidFill>
                  <a:schemeClr val="dk1"/>
                </a:solidFill>
                <a:latin typeface="Arial"/>
                <a:ea typeface="Arial"/>
                <a:cs typeface="Arial"/>
                <a:sym typeface="Arial"/>
              </a:rPr>
              <a:t>Interclub </a:t>
            </a:r>
            <a:r>
              <a:rPr lang="en-US" sz="2000" b="1" u="sng">
                <a:solidFill>
                  <a:schemeClr val="dk1"/>
                </a:solidFill>
              </a:rPr>
              <a:t>Background</a:t>
            </a:r>
            <a:endParaRPr sz="1600"/>
          </a:p>
          <a:p>
            <a:pPr marL="0" marR="0" lvl="0" indent="0" algn="ctr" rtl="0">
              <a:spcBef>
                <a:spcPts val="700"/>
              </a:spcBef>
              <a:spcAft>
                <a:spcPts val="0"/>
              </a:spcAft>
              <a:buNone/>
            </a:pPr>
            <a:r>
              <a:rPr lang="en-US" sz="1600" b="1" i="1" u="sng" strike="noStrike" cap="none">
                <a:solidFill>
                  <a:srgbClr val="FF0000"/>
                </a:solidFill>
                <a:latin typeface="Arial"/>
                <a:ea typeface="Arial"/>
                <a:cs typeface="Arial"/>
                <a:sym typeface="Arial"/>
              </a:rPr>
              <a:t>For New Captains/Teams</a:t>
            </a:r>
            <a:endParaRPr sz="2000" b="0" i="1" u="none" strike="noStrike" cap="none">
              <a:solidFill>
                <a:srgbClr val="FF0000"/>
              </a:solidFill>
              <a:latin typeface="Arial"/>
              <a:ea typeface="Arial"/>
              <a:cs typeface="Arial"/>
              <a:sym typeface="Arial"/>
            </a:endParaRPr>
          </a:p>
        </p:txBody>
      </p:sp>
      <p:pic>
        <p:nvPicPr>
          <p:cNvPr id="152" name="Google Shape;152;p21" descr="CGA NEW - Color"/>
          <p:cNvPicPr preferRelativeResize="0"/>
          <p:nvPr/>
        </p:nvPicPr>
        <p:blipFill rotWithShape="1">
          <a:blip r:embed="rId3">
            <a:alphaModFix/>
          </a:blip>
          <a:srcRect/>
          <a:stretch/>
        </p:blipFill>
        <p:spPr>
          <a:xfrm>
            <a:off x="381000" y="304800"/>
            <a:ext cx="762000" cy="762000"/>
          </a:xfrm>
          <a:prstGeom prst="rect">
            <a:avLst/>
          </a:prstGeom>
          <a:noFill/>
          <a:ln>
            <a:noFill/>
          </a:ln>
        </p:spPr>
      </p:pic>
      <p:sp>
        <p:nvSpPr>
          <p:cNvPr id="153" name="Google Shape;153;p21"/>
          <p:cNvSpPr txBox="1">
            <a:spLocks noGrp="1"/>
          </p:cNvSpPr>
          <p:nvPr>
            <p:ph type="body" idx="1"/>
          </p:nvPr>
        </p:nvSpPr>
        <p:spPr>
          <a:xfrm>
            <a:off x="152400" y="1211802"/>
            <a:ext cx="8839200" cy="56388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000"/>
              <a:buChar char="•"/>
            </a:pPr>
            <a:r>
              <a:rPr lang="en-US" sz="3000" b="1" dirty="0"/>
              <a:t>Started in 1997 (18+ Division only)</a:t>
            </a:r>
            <a:endParaRPr dirty="0"/>
          </a:p>
          <a:p>
            <a:pPr marL="342900" lvl="0" indent="-342900" algn="l" rtl="0">
              <a:spcBef>
                <a:spcPts val="1600"/>
              </a:spcBef>
              <a:spcAft>
                <a:spcPts val="0"/>
              </a:spcAft>
              <a:buClr>
                <a:schemeClr val="dk1"/>
              </a:buClr>
              <a:buSzPts val="3000"/>
              <a:buChar char="•"/>
            </a:pPr>
            <a:r>
              <a:rPr lang="en-US" sz="3000" b="1" dirty="0"/>
              <a:t>Similar to So. Cal &amp; Florida Golf Associations</a:t>
            </a:r>
            <a:endParaRPr dirty="0"/>
          </a:p>
          <a:p>
            <a:pPr marL="342900" lvl="0" indent="-342900" algn="l" rtl="0">
              <a:spcBef>
                <a:spcPts val="1600"/>
              </a:spcBef>
              <a:spcAft>
                <a:spcPts val="0"/>
              </a:spcAft>
              <a:buClr>
                <a:schemeClr val="dk1"/>
              </a:buClr>
              <a:buSzPts val="3000"/>
              <a:buChar char="•"/>
            </a:pPr>
            <a:r>
              <a:rPr lang="en-US" sz="3000" b="1" dirty="0"/>
              <a:t>Approximately 48 Teams in 2007 (Before Sr. Division)</a:t>
            </a:r>
            <a:endParaRPr dirty="0"/>
          </a:p>
          <a:p>
            <a:pPr marL="342900" lvl="0" indent="-342900" algn="l" rtl="0">
              <a:spcBef>
                <a:spcPts val="1600"/>
              </a:spcBef>
              <a:spcAft>
                <a:spcPts val="0"/>
              </a:spcAft>
              <a:buClr>
                <a:schemeClr val="dk1"/>
              </a:buClr>
              <a:buSzPts val="3000"/>
              <a:buChar char="•"/>
            </a:pPr>
            <a:r>
              <a:rPr lang="en-US" sz="3000" b="1" dirty="0"/>
              <a:t>Senior Division started in 2016 w/ 40 some teams</a:t>
            </a:r>
            <a:endParaRPr dirty="0"/>
          </a:p>
          <a:p>
            <a:pPr marL="342900" lvl="0" indent="-342900" algn="l" rtl="0">
              <a:spcBef>
                <a:spcPts val="1600"/>
              </a:spcBef>
              <a:spcAft>
                <a:spcPts val="0"/>
              </a:spcAft>
              <a:buSzPts val="3000"/>
              <a:buChar char="•"/>
            </a:pPr>
            <a:r>
              <a:rPr lang="en-US" sz="3000" b="1" dirty="0"/>
              <a:t>232 Teams in 2022 (Before Super Sr. Division)</a:t>
            </a:r>
            <a:endParaRPr dirty="0"/>
          </a:p>
          <a:p>
            <a:pPr marL="342900" lvl="0" indent="-342900" algn="l" rtl="0">
              <a:spcBef>
                <a:spcPts val="1600"/>
              </a:spcBef>
              <a:spcAft>
                <a:spcPts val="0"/>
              </a:spcAft>
              <a:buClr>
                <a:schemeClr val="dk1"/>
              </a:buClr>
              <a:buSzPts val="3000"/>
              <a:buChar char="•"/>
            </a:pPr>
            <a:r>
              <a:rPr lang="en-US" sz="3000" b="1" dirty="0"/>
              <a:t>355 Teams in 2025 (112 Caros; 124 Sr; 119 Super Sr)</a:t>
            </a:r>
            <a:endParaRPr sz="3000" b="1" dirty="0"/>
          </a:p>
          <a:p>
            <a:pPr marL="342900" lvl="0" indent="-342900" algn="l" rtl="0">
              <a:spcBef>
                <a:spcPts val="1600"/>
              </a:spcBef>
              <a:spcAft>
                <a:spcPts val="0"/>
              </a:spcAft>
              <a:buSzPts val="3000"/>
              <a:buChar char="•"/>
            </a:pPr>
            <a:r>
              <a:rPr lang="en-US" sz="3000" b="1" dirty="0"/>
              <a:t>140 CGA member clubs in 2025 (103 NC; 37 SC)</a:t>
            </a:r>
            <a:endParaRPr sz="3000" b="1" dirty="0"/>
          </a:p>
          <a:p>
            <a:pPr marL="342900" lvl="0" indent="-342900" algn="l" rtl="0">
              <a:spcBef>
                <a:spcPts val="1600"/>
              </a:spcBef>
              <a:spcAft>
                <a:spcPts val="0"/>
              </a:spcAft>
              <a:buSzPts val="3000"/>
              <a:buChar char="•"/>
            </a:pPr>
            <a:r>
              <a:rPr lang="en-US" sz="3000" b="1" dirty="0"/>
              <a:t>5,509 different CGA Members competed in 2025</a:t>
            </a:r>
            <a:endParaRPr sz="3000" b="1" dirty="0"/>
          </a:p>
        </p:txBody>
      </p:sp>
    </p:spTree>
  </p:cSld>
  <p:clrMapOvr>
    <a:masterClrMapping/>
  </p:clrMapOvr>
  <mc:AlternateContent xmlns:mc="http://schemas.openxmlformats.org/markup-compatibility/2006" xmlns:p14="http://schemas.microsoft.com/office/powerpoint/2010/main">
    <mc:Choice Requires="p14">
      <p:transition spd="slow" p14:dur="3400">
        <p:fade thruBlk="1"/>
      </p:transition>
    </mc:Choice>
    <mc:Fallback xmlns="">
      <p:transition spd="slow">
        <p:fade thruBlk="1"/>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2"/>
          <p:cNvSpPr txBox="1"/>
          <p:nvPr/>
        </p:nvSpPr>
        <p:spPr>
          <a:xfrm>
            <a:off x="1287625" y="76200"/>
            <a:ext cx="7705800" cy="982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i="0" u="sng" strike="noStrike" cap="none" dirty="0">
                <a:solidFill>
                  <a:schemeClr val="dk1"/>
                </a:solidFill>
                <a:latin typeface="Arial"/>
                <a:ea typeface="Arial"/>
                <a:cs typeface="Arial"/>
                <a:sym typeface="Arial"/>
              </a:rPr>
              <a:t>202</a:t>
            </a:r>
            <a:r>
              <a:rPr lang="en-US" sz="2000" b="1" u="sng" dirty="0">
                <a:solidFill>
                  <a:schemeClr val="dk1"/>
                </a:solidFill>
              </a:rPr>
              <a:t>6</a:t>
            </a:r>
            <a:r>
              <a:rPr lang="en-US" sz="2000" b="1" i="0" u="sng" strike="noStrike" cap="none" dirty="0">
                <a:solidFill>
                  <a:schemeClr val="dk1"/>
                </a:solidFill>
                <a:latin typeface="Arial"/>
                <a:ea typeface="Arial"/>
                <a:cs typeface="Arial"/>
                <a:sym typeface="Arial"/>
              </a:rPr>
              <a:t> CGA Interclub Characteristics </a:t>
            </a:r>
            <a:r>
              <a:rPr lang="en-US" sz="1600" b="1" i="0" u="sng" strike="noStrike" cap="none" dirty="0">
                <a:solidFill>
                  <a:schemeClr val="dk1"/>
                </a:solidFill>
                <a:latin typeface="Arial"/>
                <a:ea typeface="Arial"/>
                <a:cs typeface="Arial"/>
                <a:sym typeface="Arial"/>
              </a:rPr>
              <a:t>(</a:t>
            </a:r>
            <a:r>
              <a:rPr lang="en-US" sz="1600" b="1" i="0" u="sng" strike="noStrike" cap="none" dirty="0">
                <a:solidFill>
                  <a:schemeClr val="dk1"/>
                </a:solidFill>
                <a:highlight>
                  <a:srgbClr val="FFFF00"/>
                </a:highlight>
                <a:latin typeface="Arial"/>
                <a:ea typeface="Arial"/>
                <a:cs typeface="Arial"/>
                <a:sym typeface="Arial"/>
              </a:rPr>
              <a:t>Men</a:t>
            </a:r>
            <a:r>
              <a:rPr lang="en-US" sz="1600" b="1" u="sng" dirty="0">
                <a:solidFill>
                  <a:schemeClr val="dk1"/>
                </a:solidFill>
                <a:highlight>
                  <a:srgbClr val="FFFF00"/>
                </a:highlight>
              </a:rPr>
              <a:t>’s </a:t>
            </a:r>
            <a:r>
              <a:rPr lang="en-US" sz="1600" b="1" i="0" u="sng" strike="noStrike" cap="none" dirty="0">
                <a:solidFill>
                  <a:schemeClr val="dk1"/>
                </a:solidFill>
                <a:highlight>
                  <a:srgbClr val="FFFF00"/>
                </a:highlight>
                <a:latin typeface="Arial"/>
                <a:ea typeface="Arial"/>
                <a:cs typeface="Arial"/>
                <a:sym typeface="Arial"/>
              </a:rPr>
              <a:t>Carolinas, Senior</a:t>
            </a:r>
            <a:r>
              <a:rPr lang="en-US" sz="1600" b="1" u="sng" dirty="0">
                <a:solidFill>
                  <a:schemeClr val="dk1"/>
                </a:solidFill>
                <a:highlight>
                  <a:srgbClr val="FFFF00"/>
                </a:highlight>
              </a:rPr>
              <a:t> &amp; Super Senior Divisions</a:t>
            </a:r>
            <a:r>
              <a:rPr lang="en-US" sz="1600" b="1" u="sng" dirty="0">
                <a:solidFill>
                  <a:schemeClr val="dk1"/>
                </a:solidFill>
              </a:rPr>
              <a:t>)</a:t>
            </a:r>
            <a:endParaRPr sz="1200" dirty="0"/>
          </a:p>
          <a:p>
            <a:pPr marL="0" marR="0" lvl="0" indent="0" algn="ctr" rtl="0">
              <a:spcBef>
                <a:spcPts val="700"/>
              </a:spcBef>
              <a:spcAft>
                <a:spcPts val="0"/>
              </a:spcAft>
              <a:buNone/>
            </a:pPr>
            <a:r>
              <a:rPr lang="en-US" sz="1600" b="1" i="1" u="sng" strike="noStrike" cap="none" dirty="0">
                <a:solidFill>
                  <a:srgbClr val="FF0000"/>
                </a:solidFill>
                <a:latin typeface="Arial"/>
                <a:ea typeface="Arial"/>
                <a:cs typeface="Arial"/>
                <a:sym typeface="Arial"/>
              </a:rPr>
              <a:t>For New Captains/Teams</a:t>
            </a:r>
            <a:endParaRPr sz="2000" b="0" i="1" u="none" strike="noStrike" cap="none" dirty="0">
              <a:solidFill>
                <a:srgbClr val="FF0000"/>
              </a:solidFill>
              <a:latin typeface="Arial"/>
              <a:ea typeface="Arial"/>
              <a:cs typeface="Arial"/>
              <a:sym typeface="Arial"/>
            </a:endParaRPr>
          </a:p>
        </p:txBody>
      </p:sp>
      <p:pic>
        <p:nvPicPr>
          <p:cNvPr id="159" name="Google Shape;159;p22" descr="CGA NEW - Color"/>
          <p:cNvPicPr preferRelativeResize="0"/>
          <p:nvPr/>
        </p:nvPicPr>
        <p:blipFill rotWithShape="1">
          <a:blip r:embed="rId3">
            <a:alphaModFix/>
          </a:blip>
          <a:srcRect/>
          <a:stretch/>
        </p:blipFill>
        <p:spPr>
          <a:xfrm>
            <a:off x="396250" y="137175"/>
            <a:ext cx="761999" cy="761999"/>
          </a:xfrm>
          <a:prstGeom prst="rect">
            <a:avLst/>
          </a:prstGeom>
          <a:noFill/>
          <a:ln>
            <a:noFill/>
          </a:ln>
        </p:spPr>
      </p:pic>
      <p:sp>
        <p:nvSpPr>
          <p:cNvPr id="160" name="Google Shape;160;p22"/>
          <p:cNvSpPr txBox="1">
            <a:spLocks noGrp="1"/>
          </p:cNvSpPr>
          <p:nvPr>
            <p:ph type="body" idx="1"/>
          </p:nvPr>
        </p:nvSpPr>
        <p:spPr>
          <a:xfrm>
            <a:off x="1825" y="1253750"/>
            <a:ext cx="8991600" cy="5410500"/>
          </a:xfrm>
          <a:prstGeom prst="rect">
            <a:avLst/>
          </a:prstGeom>
          <a:noFill/>
          <a:ln>
            <a:noFill/>
          </a:ln>
        </p:spPr>
        <p:txBody>
          <a:bodyPr spcFirstLastPara="1" wrap="square" lIns="91425" tIns="45700" rIns="91425" bIns="45700" anchor="t" anchorCtr="0">
            <a:normAutofit/>
          </a:bodyPr>
          <a:lstStyle/>
          <a:p>
            <a:pPr marL="342900" lvl="0" indent="-322262" algn="l" rtl="0">
              <a:lnSpc>
                <a:spcPct val="80000"/>
              </a:lnSpc>
              <a:spcBef>
                <a:spcPts val="0"/>
              </a:spcBef>
              <a:spcAft>
                <a:spcPts val="0"/>
              </a:spcAft>
              <a:buClr>
                <a:schemeClr val="dk1"/>
              </a:buClr>
              <a:buSzPts val="2675"/>
              <a:buChar char="•"/>
            </a:pPr>
            <a:r>
              <a:rPr lang="en-US" sz="2675" b="1"/>
              <a:t>Format = Net Four-Ball </a:t>
            </a:r>
            <a:r>
              <a:rPr lang="en-US" sz="2675" b="1" u="sng"/>
              <a:t>MATCH PLAY</a:t>
            </a:r>
            <a:endParaRPr sz="2675" b="1"/>
          </a:p>
          <a:p>
            <a:pPr marL="342900" lvl="0" indent="-322262" algn="l" rtl="0">
              <a:lnSpc>
                <a:spcPct val="80000"/>
              </a:lnSpc>
              <a:spcBef>
                <a:spcPts val="1600"/>
              </a:spcBef>
              <a:spcAft>
                <a:spcPts val="0"/>
              </a:spcAft>
              <a:buClr>
                <a:schemeClr val="dk1"/>
              </a:buClr>
              <a:buSzPts val="2675"/>
              <a:buChar char="•"/>
            </a:pPr>
            <a:r>
              <a:rPr lang="en-US" sz="2675" b="1"/>
              <a:t>6 Regular season matches: 3 Home and 3 Away</a:t>
            </a:r>
            <a:endParaRPr sz="2860"/>
          </a:p>
          <a:p>
            <a:pPr marL="342900" lvl="0" indent="-322262" algn="l" rtl="0">
              <a:lnSpc>
                <a:spcPct val="80000"/>
              </a:lnSpc>
              <a:spcBef>
                <a:spcPts val="1600"/>
              </a:spcBef>
              <a:spcAft>
                <a:spcPts val="0"/>
              </a:spcAft>
              <a:buClr>
                <a:schemeClr val="dk1"/>
              </a:buClr>
              <a:buSzPts val="2675"/>
              <a:buChar char="•"/>
            </a:pPr>
            <a:r>
              <a:rPr lang="en-US" sz="2675" b="1"/>
              <a:t>16 players involved in each Team vs Team match</a:t>
            </a:r>
            <a:endParaRPr sz="2860"/>
          </a:p>
          <a:p>
            <a:pPr marL="742950" lvl="1" indent="-265112" algn="l" rtl="0">
              <a:lnSpc>
                <a:spcPct val="80000"/>
              </a:lnSpc>
              <a:spcBef>
                <a:spcPts val="1600"/>
              </a:spcBef>
              <a:spcAft>
                <a:spcPts val="0"/>
              </a:spcAft>
              <a:buClr>
                <a:schemeClr val="dk1"/>
              </a:buClr>
              <a:buSzPts val="2675"/>
              <a:buChar char="–"/>
            </a:pPr>
            <a:r>
              <a:rPr lang="en-US" sz="2675" b="1"/>
              <a:t>8 players represent each team</a:t>
            </a:r>
            <a:endParaRPr sz="2490"/>
          </a:p>
          <a:p>
            <a:pPr marL="742950" lvl="1" indent="-265112" algn="l" rtl="0">
              <a:lnSpc>
                <a:spcPct val="80000"/>
              </a:lnSpc>
              <a:spcBef>
                <a:spcPts val="1600"/>
              </a:spcBef>
              <a:spcAft>
                <a:spcPts val="0"/>
              </a:spcAft>
              <a:buClr>
                <a:schemeClr val="dk1"/>
              </a:buClr>
              <a:buSzPts val="2675"/>
              <a:buChar char="–"/>
            </a:pPr>
            <a:r>
              <a:rPr lang="en-US" sz="2675" b="1"/>
              <a:t>4, Four-Ball matches in play</a:t>
            </a:r>
            <a:endParaRPr sz="2490"/>
          </a:p>
          <a:p>
            <a:pPr marL="342900" lvl="0" indent="-322262" algn="l" rtl="0">
              <a:lnSpc>
                <a:spcPct val="80000"/>
              </a:lnSpc>
              <a:spcBef>
                <a:spcPts val="1600"/>
              </a:spcBef>
              <a:spcAft>
                <a:spcPts val="0"/>
              </a:spcAft>
              <a:buClr>
                <a:schemeClr val="dk1"/>
              </a:buClr>
              <a:buSzPts val="2675"/>
              <a:buChar char="•"/>
            </a:pPr>
            <a:r>
              <a:rPr lang="en-US" sz="2675" b="1"/>
              <a:t>Each Four-Ball match involves 1 point per hole</a:t>
            </a:r>
            <a:endParaRPr sz="2675" b="1"/>
          </a:p>
          <a:p>
            <a:pPr marL="742950" lvl="1" indent="-341312" algn="l" rtl="0">
              <a:lnSpc>
                <a:spcPct val="80000"/>
              </a:lnSpc>
              <a:spcBef>
                <a:spcPts val="1600"/>
              </a:spcBef>
              <a:spcAft>
                <a:spcPts val="0"/>
              </a:spcAft>
              <a:buSzPts val="2675"/>
              <a:buChar char="–"/>
            </a:pPr>
            <a:r>
              <a:rPr lang="en-US" sz="2675" b="1"/>
              <a:t>If the </a:t>
            </a:r>
            <a:r>
              <a:rPr lang="en-US" sz="2675" b="1" u="sng"/>
              <a:t>match</a:t>
            </a:r>
            <a:r>
              <a:rPr lang="en-US" sz="2675" b="1"/>
              <a:t> is over before #18, points can still be won!!</a:t>
            </a:r>
            <a:endParaRPr sz="2675" b="1"/>
          </a:p>
          <a:p>
            <a:pPr marL="342900" lvl="0" indent="-322262" algn="l" rtl="0">
              <a:lnSpc>
                <a:spcPct val="80000"/>
              </a:lnSpc>
              <a:spcBef>
                <a:spcPts val="1600"/>
              </a:spcBef>
              <a:spcAft>
                <a:spcPts val="0"/>
              </a:spcAft>
              <a:buClr>
                <a:schemeClr val="dk1"/>
              </a:buClr>
              <a:buSzPts val="2675"/>
              <a:buChar char="•"/>
            </a:pPr>
            <a:r>
              <a:rPr lang="en-US" sz="2675" b="1"/>
              <a:t> </a:t>
            </a:r>
            <a:r>
              <a:rPr lang="en-US" sz="2675" b="1">
                <a:solidFill>
                  <a:srgbClr val="FF0000"/>
                </a:solidFill>
              </a:rPr>
              <a:t>+</a:t>
            </a:r>
            <a:r>
              <a:rPr lang="en-US" sz="2675" b="1"/>
              <a:t> Individual </a:t>
            </a:r>
            <a:r>
              <a:rPr lang="en-US" sz="2675" b="1" u="sng"/>
              <a:t>match</a:t>
            </a:r>
            <a:r>
              <a:rPr lang="en-US" sz="2675" b="1"/>
              <a:t> win is worth an additional 2 pts</a:t>
            </a:r>
            <a:endParaRPr sz="2860"/>
          </a:p>
          <a:p>
            <a:pPr marL="342900" lvl="0" indent="-322262" algn="l" rtl="0">
              <a:lnSpc>
                <a:spcPct val="80000"/>
              </a:lnSpc>
              <a:spcBef>
                <a:spcPts val="1600"/>
              </a:spcBef>
              <a:spcAft>
                <a:spcPts val="0"/>
              </a:spcAft>
              <a:buClr>
                <a:schemeClr val="dk1"/>
              </a:buClr>
              <a:buSzPts val="2675"/>
              <a:buChar char="•"/>
            </a:pPr>
            <a:r>
              <a:rPr lang="en-US" sz="2675" b="1"/>
              <a:t>80 points (</a:t>
            </a:r>
            <a:r>
              <a:rPr lang="en-US" sz="2675" b="1" i="1"/>
              <a:t>4x18, + 4x2</a:t>
            </a:r>
            <a:r>
              <a:rPr lang="en-US" sz="2675" b="1"/>
              <a:t>) overall in each Team match</a:t>
            </a:r>
            <a:endParaRPr sz="2860"/>
          </a:p>
          <a:p>
            <a:pPr marL="342900" lvl="0" indent="-322262" algn="l" rtl="0">
              <a:lnSpc>
                <a:spcPct val="80000"/>
              </a:lnSpc>
              <a:spcBef>
                <a:spcPts val="1600"/>
              </a:spcBef>
              <a:spcAft>
                <a:spcPts val="0"/>
              </a:spcAft>
              <a:buClr>
                <a:schemeClr val="dk1"/>
              </a:buClr>
              <a:buSzPts val="2675"/>
              <a:buChar char="•"/>
            </a:pPr>
            <a:r>
              <a:rPr lang="en-US" sz="2675" b="1"/>
              <a:t>A majority of points (40 ½) wins the Team Match</a:t>
            </a:r>
            <a:endParaRPr sz="2675" i="1"/>
          </a:p>
        </p:txBody>
      </p:sp>
    </p:spTree>
  </p:cSld>
  <p:clrMapOvr>
    <a:masterClrMapping/>
  </p:clrMapOvr>
  <mc:AlternateContent xmlns:mc="http://schemas.openxmlformats.org/markup-compatibility/2006" xmlns:p14="http://schemas.microsoft.com/office/powerpoint/2010/main">
    <mc:Choice Requires="p14">
      <p:transition spd="slow" p14:dur="1500">
        <p:fade thruBlk="1"/>
      </p:transition>
    </mc:Choice>
    <mc:Fallback xmlns="">
      <p:transition spd="slow">
        <p:fade thruBlk="1"/>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23"/>
          <p:cNvSpPr txBox="1"/>
          <p:nvPr/>
        </p:nvSpPr>
        <p:spPr>
          <a:xfrm>
            <a:off x="1287625" y="318075"/>
            <a:ext cx="77058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i="0" u="sng" strike="noStrike" cap="none" dirty="0">
                <a:solidFill>
                  <a:schemeClr val="dk1"/>
                </a:solidFill>
                <a:latin typeface="Arial"/>
                <a:ea typeface="Arial"/>
                <a:cs typeface="Arial"/>
                <a:sym typeface="Arial"/>
              </a:rPr>
              <a:t>202</a:t>
            </a:r>
            <a:r>
              <a:rPr lang="en-US" sz="2000" b="1" u="sng" dirty="0">
                <a:solidFill>
                  <a:schemeClr val="dk1"/>
                </a:solidFill>
              </a:rPr>
              <a:t>6</a:t>
            </a:r>
            <a:r>
              <a:rPr lang="en-US" sz="2000" b="1" i="0" u="sng" strike="noStrike" cap="none" dirty="0">
                <a:solidFill>
                  <a:schemeClr val="dk1"/>
                </a:solidFill>
                <a:latin typeface="Arial"/>
                <a:ea typeface="Arial"/>
                <a:cs typeface="Arial"/>
                <a:sym typeface="Arial"/>
              </a:rPr>
              <a:t> CGA Interclub Characteristics </a:t>
            </a:r>
            <a:r>
              <a:rPr lang="en-US" sz="1600" b="1" i="0" u="sng" strike="noStrike" cap="none" dirty="0">
                <a:solidFill>
                  <a:schemeClr val="dk1"/>
                </a:solidFill>
                <a:latin typeface="Arial"/>
                <a:ea typeface="Arial"/>
                <a:cs typeface="Arial"/>
                <a:sym typeface="Arial"/>
              </a:rPr>
              <a:t>(</a:t>
            </a:r>
            <a:r>
              <a:rPr lang="en-US" sz="1600" b="1" u="sng" dirty="0">
                <a:solidFill>
                  <a:schemeClr val="dk1"/>
                </a:solidFill>
                <a:highlight>
                  <a:srgbClr val="FFFF00"/>
                </a:highlight>
              </a:rPr>
              <a:t>Women’s &amp; Gross Divisions</a:t>
            </a:r>
            <a:r>
              <a:rPr lang="en-US" sz="1600" b="1" u="sng" dirty="0">
                <a:solidFill>
                  <a:schemeClr val="dk1"/>
                </a:solidFill>
              </a:rPr>
              <a:t>)</a:t>
            </a:r>
            <a:endParaRPr sz="2000" b="0" i="1" u="none" strike="noStrike" cap="none" dirty="0">
              <a:solidFill>
                <a:srgbClr val="FF0000"/>
              </a:solidFill>
              <a:latin typeface="Arial"/>
              <a:ea typeface="Arial"/>
              <a:cs typeface="Arial"/>
              <a:sym typeface="Arial"/>
            </a:endParaRPr>
          </a:p>
        </p:txBody>
      </p:sp>
      <p:pic>
        <p:nvPicPr>
          <p:cNvPr id="166" name="Google Shape;166;p23" descr="CGA NEW - Color"/>
          <p:cNvPicPr preferRelativeResize="0"/>
          <p:nvPr/>
        </p:nvPicPr>
        <p:blipFill rotWithShape="1">
          <a:blip r:embed="rId3">
            <a:alphaModFix/>
          </a:blip>
          <a:srcRect/>
          <a:stretch/>
        </p:blipFill>
        <p:spPr>
          <a:xfrm>
            <a:off x="396250" y="137175"/>
            <a:ext cx="761999" cy="761999"/>
          </a:xfrm>
          <a:prstGeom prst="rect">
            <a:avLst/>
          </a:prstGeom>
          <a:noFill/>
          <a:ln>
            <a:noFill/>
          </a:ln>
        </p:spPr>
      </p:pic>
      <p:sp>
        <p:nvSpPr>
          <p:cNvPr id="167" name="Google Shape;167;p23"/>
          <p:cNvSpPr txBox="1">
            <a:spLocks noGrp="1"/>
          </p:cNvSpPr>
          <p:nvPr>
            <p:ph type="body" idx="1"/>
          </p:nvPr>
        </p:nvSpPr>
        <p:spPr>
          <a:xfrm>
            <a:off x="1825" y="956500"/>
            <a:ext cx="8991600" cy="5707800"/>
          </a:xfrm>
          <a:prstGeom prst="rect">
            <a:avLst/>
          </a:prstGeom>
          <a:noFill/>
          <a:ln>
            <a:noFill/>
          </a:ln>
        </p:spPr>
        <p:txBody>
          <a:bodyPr spcFirstLastPara="1" wrap="square" lIns="91425" tIns="45700" rIns="91425" bIns="45700" anchor="t" anchorCtr="0">
            <a:normAutofit/>
          </a:bodyPr>
          <a:lstStyle/>
          <a:p>
            <a:pPr marL="342900" lvl="0" indent="-321945" algn="l" rtl="0">
              <a:lnSpc>
                <a:spcPct val="80000"/>
              </a:lnSpc>
              <a:spcBef>
                <a:spcPts val="0"/>
              </a:spcBef>
              <a:spcAft>
                <a:spcPts val="0"/>
              </a:spcAft>
              <a:buClr>
                <a:schemeClr val="dk1"/>
              </a:buClr>
              <a:buSzPts val="2675"/>
              <a:buChar char="•"/>
            </a:pPr>
            <a:r>
              <a:rPr lang="en-US" sz="2675" b="1" u="sng" dirty="0">
                <a:highlight>
                  <a:srgbClr val="FFFF00"/>
                </a:highlight>
              </a:rPr>
              <a:t>NEW WOMEN’S DIVISION</a:t>
            </a:r>
          </a:p>
          <a:p>
            <a:pPr marL="742950" lvl="1" indent="-340995" algn="l" rtl="0">
              <a:lnSpc>
                <a:spcPct val="80000"/>
              </a:lnSpc>
              <a:spcBef>
                <a:spcPts val="0"/>
              </a:spcBef>
              <a:spcAft>
                <a:spcPts val="0"/>
              </a:spcAft>
              <a:buClr>
                <a:schemeClr val="dk1"/>
              </a:buClr>
              <a:buSzPts val="2675"/>
              <a:buChar char="–"/>
            </a:pPr>
            <a:r>
              <a:rPr lang="en-US" sz="2675" b="1" dirty="0"/>
              <a:t>Format = Net Four-Ball </a:t>
            </a:r>
            <a:r>
              <a:rPr lang="en-US" sz="2675" b="1" u="sng" dirty="0"/>
              <a:t>MATCH PLAY</a:t>
            </a:r>
            <a:endParaRPr lang="en-US" sz="2675" b="1" dirty="0"/>
          </a:p>
          <a:p>
            <a:pPr marL="742950" lvl="1" indent="-340995" algn="l" rtl="0">
              <a:lnSpc>
                <a:spcPct val="80000"/>
              </a:lnSpc>
              <a:spcBef>
                <a:spcPts val="1600"/>
              </a:spcBef>
              <a:spcAft>
                <a:spcPts val="0"/>
              </a:spcAft>
              <a:buClr>
                <a:schemeClr val="dk1"/>
              </a:buClr>
              <a:buSzPts val="2675"/>
              <a:buChar char="–"/>
            </a:pPr>
            <a:r>
              <a:rPr lang="en-US" sz="2675" b="1" dirty="0"/>
              <a:t>6 Regular season matches: 3 Home and 3 Away</a:t>
            </a:r>
            <a:endParaRPr lang="en-US" sz="2860" dirty="0"/>
          </a:p>
          <a:p>
            <a:pPr marL="742950" lvl="1" indent="-340995" algn="l" rtl="0">
              <a:lnSpc>
                <a:spcPct val="80000"/>
              </a:lnSpc>
              <a:spcBef>
                <a:spcPts val="1600"/>
              </a:spcBef>
              <a:spcAft>
                <a:spcPts val="0"/>
              </a:spcAft>
              <a:buClr>
                <a:schemeClr val="dk1"/>
              </a:buClr>
              <a:buSzPts val="2675"/>
              <a:buChar char="–"/>
            </a:pPr>
            <a:r>
              <a:rPr lang="en-US" sz="2675" b="1" dirty="0"/>
              <a:t>8 players involved in each Team vs Team match</a:t>
            </a:r>
            <a:endParaRPr lang="en-US" sz="2860" dirty="0"/>
          </a:p>
          <a:p>
            <a:pPr marL="1143000" lvl="2" indent="-283845" algn="l" rtl="0">
              <a:lnSpc>
                <a:spcPct val="80000"/>
              </a:lnSpc>
              <a:spcBef>
                <a:spcPts val="1600"/>
              </a:spcBef>
              <a:spcAft>
                <a:spcPts val="0"/>
              </a:spcAft>
              <a:buClr>
                <a:schemeClr val="dk1"/>
              </a:buClr>
              <a:buSzPts val="2675"/>
              <a:buChar char="•"/>
            </a:pPr>
            <a:r>
              <a:rPr lang="en-US" sz="2650" b="1" dirty="0"/>
              <a:t>4 players represent each team</a:t>
            </a:r>
            <a:endParaRPr lang="en-US" sz="2650" dirty="0"/>
          </a:p>
          <a:p>
            <a:pPr marL="1143000" lvl="2" indent="-283845" algn="l" rtl="0">
              <a:lnSpc>
                <a:spcPct val="80000"/>
              </a:lnSpc>
              <a:spcBef>
                <a:spcPts val="1600"/>
              </a:spcBef>
              <a:spcAft>
                <a:spcPts val="0"/>
              </a:spcAft>
              <a:buClr>
                <a:schemeClr val="dk1"/>
              </a:buClr>
              <a:buSzPts val="2675"/>
              <a:buChar char="•"/>
            </a:pPr>
            <a:r>
              <a:rPr lang="en-US" sz="2650" b="1" dirty="0"/>
              <a:t>2 Net Four-Ball matches in play</a:t>
            </a:r>
            <a:endParaRPr lang="en-US" sz="2650" dirty="0"/>
          </a:p>
          <a:p>
            <a:pPr marL="742950" lvl="1" indent="-340995" algn="l" rtl="0">
              <a:lnSpc>
                <a:spcPct val="80000"/>
              </a:lnSpc>
              <a:spcBef>
                <a:spcPts val="1600"/>
              </a:spcBef>
              <a:spcAft>
                <a:spcPts val="0"/>
              </a:spcAft>
              <a:buClr>
                <a:schemeClr val="dk1"/>
              </a:buClr>
              <a:buSzPts val="2675"/>
              <a:buChar char="–"/>
            </a:pPr>
            <a:r>
              <a:rPr lang="en-US" sz="2675" b="1" dirty="0"/>
              <a:t>Each Four-Ball match involves 1 point per hole</a:t>
            </a:r>
          </a:p>
          <a:p>
            <a:pPr marL="742950" lvl="1" indent="-340995" algn="l" rtl="0">
              <a:lnSpc>
                <a:spcPct val="80000"/>
              </a:lnSpc>
              <a:spcBef>
                <a:spcPts val="1600"/>
              </a:spcBef>
              <a:spcAft>
                <a:spcPts val="0"/>
              </a:spcAft>
              <a:buSzPts val="2675"/>
              <a:buChar char="–"/>
            </a:pPr>
            <a:r>
              <a:rPr lang="en-US" sz="2675" b="1" dirty="0"/>
              <a:t>If the </a:t>
            </a:r>
            <a:r>
              <a:rPr lang="en-US" sz="2675" b="1" u="sng" dirty="0"/>
              <a:t>match</a:t>
            </a:r>
            <a:r>
              <a:rPr lang="en-US" sz="2675" b="1" dirty="0"/>
              <a:t> is over before #18, points can still be won!!</a:t>
            </a:r>
          </a:p>
          <a:p>
            <a:pPr marL="342900" lvl="0" indent="-321945" algn="l" rtl="0">
              <a:lnSpc>
                <a:spcPct val="80000"/>
              </a:lnSpc>
              <a:spcBef>
                <a:spcPts val="1600"/>
              </a:spcBef>
              <a:spcAft>
                <a:spcPts val="0"/>
              </a:spcAft>
              <a:buClr>
                <a:schemeClr val="dk1"/>
              </a:buClr>
              <a:buSzPts val="2675"/>
              <a:buChar char="•"/>
            </a:pPr>
            <a:r>
              <a:rPr lang="en-US" sz="2650" b="1" dirty="0"/>
              <a:t> </a:t>
            </a:r>
            <a:r>
              <a:rPr lang="en-US" sz="2650" b="1" dirty="0">
                <a:solidFill>
                  <a:srgbClr val="FF0000"/>
                </a:solidFill>
              </a:rPr>
              <a:t>+</a:t>
            </a:r>
            <a:r>
              <a:rPr lang="en-US" sz="2650" b="1" dirty="0"/>
              <a:t> Individual </a:t>
            </a:r>
            <a:r>
              <a:rPr lang="en-US" sz="2650" b="1" u="sng" dirty="0"/>
              <a:t>match</a:t>
            </a:r>
            <a:r>
              <a:rPr lang="en-US" sz="2650" b="1" dirty="0"/>
              <a:t> win is worth an additional 2 pts</a:t>
            </a:r>
            <a:endParaRPr lang="en-US" sz="2650" dirty="0"/>
          </a:p>
          <a:p>
            <a:pPr marL="342900" lvl="0" indent="-321945" algn="l" rtl="0">
              <a:lnSpc>
                <a:spcPct val="80000"/>
              </a:lnSpc>
              <a:spcBef>
                <a:spcPts val="1600"/>
              </a:spcBef>
              <a:spcAft>
                <a:spcPts val="0"/>
              </a:spcAft>
              <a:buClr>
                <a:schemeClr val="dk1"/>
              </a:buClr>
              <a:buSzPts val="2675"/>
              <a:buChar char="•"/>
            </a:pPr>
            <a:r>
              <a:rPr lang="en-US" sz="2675" b="1" dirty="0"/>
              <a:t>40 points (</a:t>
            </a:r>
            <a:r>
              <a:rPr lang="en-US" sz="2675" b="1" i="1" dirty="0"/>
              <a:t>2x18, + 2x2</a:t>
            </a:r>
            <a:r>
              <a:rPr lang="en-US" sz="2675" b="1" dirty="0"/>
              <a:t>) overall in each Team vs Team match</a:t>
            </a:r>
            <a:endParaRPr lang="en-US" sz="2860" dirty="0"/>
          </a:p>
          <a:p>
            <a:pPr marL="342900" lvl="0" indent="-321945" algn="l" rtl="0">
              <a:lnSpc>
                <a:spcPct val="80000"/>
              </a:lnSpc>
              <a:spcBef>
                <a:spcPts val="1600"/>
              </a:spcBef>
              <a:spcAft>
                <a:spcPts val="0"/>
              </a:spcAft>
              <a:buClr>
                <a:schemeClr val="dk1"/>
              </a:buClr>
              <a:buSzPts val="2675"/>
              <a:buChar char="•"/>
            </a:pPr>
            <a:r>
              <a:rPr lang="en-US" sz="2650" b="1" dirty="0"/>
              <a:t>A majority of points (20 ½) wins the Team vs Team Match</a:t>
            </a:r>
            <a:endParaRPr lang="en-US" sz="2650" i="1" dirty="0"/>
          </a:p>
        </p:txBody>
      </p:sp>
    </p:spTree>
  </p:cSld>
  <p:clrMapOvr>
    <a:masterClrMapping/>
  </p:clrMapOvr>
  <mc:AlternateContent xmlns:mc="http://schemas.openxmlformats.org/markup-compatibility/2006" xmlns:p14="http://schemas.microsoft.com/office/powerpoint/2010/main">
    <mc:Choice Requires="p14">
      <p:transition spd="slow" p14:dur="1500">
        <p:fade thruBlk="1"/>
      </p:transition>
    </mc:Choice>
    <mc:Fallback xmlns="">
      <p:transition spd="slow">
        <p:fade thruBlk="1"/>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4"/>
          <p:cNvSpPr txBox="1"/>
          <p:nvPr/>
        </p:nvSpPr>
        <p:spPr>
          <a:xfrm>
            <a:off x="1287625" y="318075"/>
            <a:ext cx="7705800" cy="4002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000" b="1" i="0" u="sng" strike="noStrike" cap="none" dirty="0">
                <a:solidFill>
                  <a:schemeClr val="dk1"/>
                </a:solidFill>
                <a:latin typeface="Arial"/>
                <a:ea typeface="Arial"/>
                <a:cs typeface="Arial"/>
                <a:sym typeface="Arial"/>
              </a:rPr>
              <a:t>202</a:t>
            </a:r>
            <a:r>
              <a:rPr lang="en-US" sz="2000" b="1" u="sng" dirty="0">
                <a:solidFill>
                  <a:schemeClr val="dk1"/>
                </a:solidFill>
              </a:rPr>
              <a:t>6</a:t>
            </a:r>
            <a:r>
              <a:rPr lang="en-US" sz="2000" b="1" i="0" u="sng" strike="noStrike" cap="none" dirty="0">
                <a:solidFill>
                  <a:schemeClr val="dk1"/>
                </a:solidFill>
                <a:latin typeface="Arial"/>
                <a:ea typeface="Arial"/>
                <a:cs typeface="Arial"/>
                <a:sym typeface="Arial"/>
              </a:rPr>
              <a:t> CGA Interclub Characteristics </a:t>
            </a:r>
            <a:r>
              <a:rPr lang="en-US" sz="1600" b="1" i="0" u="sng" strike="noStrike" cap="none" dirty="0">
                <a:solidFill>
                  <a:schemeClr val="dk1"/>
                </a:solidFill>
                <a:latin typeface="Arial"/>
                <a:ea typeface="Arial"/>
                <a:cs typeface="Arial"/>
                <a:sym typeface="Arial"/>
              </a:rPr>
              <a:t>(</a:t>
            </a:r>
            <a:r>
              <a:rPr lang="en-US" sz="1600" b="1" u="sng" dirty="0">
                <a:solidFill>
                  <a:schemeClr val="dk1"/>
                </a:solidFill>
                <a:highlight>
                  <a:srgbClr val="FFFF00"/>
                </a:highlight>
              </a:rPr>
              <a:t>Women’s &amp; Gross Divisions</a:t>
            </a:r>
            <a:r>
              <a:rPr lang="en-US" sz="1600" b="1" u="sng" dirty="0">
                <a:solidFill>
                  <a:schemeClr val="dk1"/>
                </a:solidFill>
              </a:rPr>
              <a:t>)</a:t>
            </a:r>
            <a:endParaRPr sz="2000" b="0" i="1" u="none" strike="noStrike" cap="none" dirty="0">
              <a:solidFill>
                <a:srgbClr val="FF0000"/>
              </a:solidFill>
              <a:latin typeface="Arial"/>
              <a:ea typeface="Arial"/>
              <a:cs typeface="Arial"/>
              <a:sym typeface="Arial"/>
            </a:endParaRPr>
          </a:p>
        </p:txBody>
      </p:sp>
      <p:pic>
        <p:nvPicPr>
          <p:cNvPr id="173" name="Google Shape;173;p24" descr="CGA NEW - Color"/>
          <p:cNvPicPr preferRelativeResize="0"/>
          <p:nvPr/>
        </p:nvPicPr>
        <p:blipFill rotWithShape="1">
          <a:blip r:embed="rId3">
            <a:alphaModFix/>
          </a:blip>
          <a:srcRect/>
          <a:stretch/>
        </p:blipFill>
        <p:spPr>
          <a:xfrm>
            <a:off x="396250" y="137175"/>
            <a:ext cx="761999" cy="761999"/>
          </a:xfrm>
          <a:prstGeom prst="rect">
            <a:avLst/>
          </a:prstGeom>
          <a:noFill/>
          <a:ln>
            <a:noFill/>
          </a:ln>
        </p:spPr>
      </p:pic>
      <p:sp>
        <p:nvSpPr>
          <p:cNvPr id="174" name="Google Shape;174;p24"/>
          <p:cNvSpPr txBox="1">
            <a:spLocks noGrp="1"/>
          </p:cNvSpPr>
          <p:nvPr>
            <p:ph type="body" idx="1"/>
          </p:nvPr>
        </p:nvSpPr>
        <p:spPr>
          <a:xfrm>
            <a:off x="1825" y="956500"/>
            <a:ext cx="8991600" cy="5707800"/>
          </a:xfrm>
          <a:prstGeom prst="rect">
            <a:avLst/>
          </a:prstGeom>
          <a:noFill/>
          <a:ln>
            <a:noFill/>
          </a:ln>
        </p:spPr>
        <p:txBody>
          <a:bodyPr spcFirstLastPara="1" wrap="square" lIns="91425" tIns="45700" rIns="91425" bIns="45700" anchor="t" anchorCtr="0">
            <a:normAutofit/>
          </a:bodyPr>
          <a:lstStyle/>
          <a:p>
            <a:pPr marL="342900" lvl="0" indent="-321945" algn="l" rtl="0">
              <a:lnSpc>
                <a:spcPct val="80000"/>
              </a:lnSpc>
              <a:spcBef>
                <a:spcPts val="0"/>
              </a:spcBef>
              <a:spcAft>
                <a:spcPts val="0"/>
              </a:spcAft>
              <a:buClr>
                <a:schemeClr val="dk1"/>
              </a:buClr>
              <a:buSzPts val="2675"/>
              <a:buChar char="•"/>
            </a:pPr>
            <a:r>
              <a:rPr lang="en-US" sz="2650" b="1" u="sng">
                <a:highlight>
                  <a:srgbClr val="FFFF00"/>
                </a:highlight>
              </a:rPr>
              <a:t>NEW GROSS DIVISION (NO HANDICAPS)</a:t>
            </a:r>
          </a:p>
          <a:p>
            <a:pPr marL="742950" lvl="1" indent="-340995" algn="l" rtl="0">
              <a:lnSpc>
                <a:spcPct val="80000"/>
              </a:lnSpc>
              <a:spcBef>
                <a:spcPts val="0"/>
              </a:spcBef>
              <a:spcAft>
                <a:spcPts val="0"/>
              </a:spcAft>
              <a:buClr>
                <a:schemeClr val="dk1"/>
              </a:buClr>
              <a:buSzPts val="2675"/>
              <a:buChar char="–"/>
            </a:pPr>
            <a:r>
              <a:rPr lang="en-US" sz="2650" b="1"/>
              <a:t>Format = Four-Ball </a:t>
            </a:r>
            <a:r>
              <a:rPr lang="en-US" sz="2650" b="1" u="sng"/>
              <a:t>MATCH PLAY</a:t>
            </a:r>
            <a:endParaRPr sz="2675" b="1"/>
          </a:p>
          <a:p>
            <a:pPr marL="742950" lvl="1" indent="-340995" algn="l" rtl="0">
              <a:lnSpc>
                <a:spcPct val="80000"/>
              </a:lnSpc>
              <a:spcBef>
                <a:spcPts val="1600"/>
              </a:spcBef>
              <a:spcAft>
                <a:spcPts val="0"/>
              </a:spcAft>
              <a:buClr>
                <a:schemeClr val="dk1"/>
              </a:buClr>
              <a:buSzPts val="2675"/>
              <a:buChar char="–"/>
            </a:pPr>
            <a:r>
              <a:rPr lang="en-US" sz="2650" b="1"/>
              <a:t>6 Regular season matches: 3 Home and 3 Away</a:t>
            </a:r>
            <a:endParaRPr sz="2650"/>
          </a:p>
          <a:p>
            <a:pPr marL="742950" lvl="1" indent="-340995" algn="l" rtl="0">
              <a:lnSpc>
                <a:spcPct val="80000"/>
              </a:lnSpc>
              <a:spcBef>
                <a:spcPts val="1600"/>
              </a:spcBef>
              <a:spcAft>
                <a:spcPts val="0"/>
              </a:spcAft>
              <a:buClr>
                <a:schemeClr val="dk1"/>
              </a:buClr>
              <a:buSzPts val="2675"/>
              <a:buChar char="–"/>
            </a:pPr>
            <a:r>
              <a:rPr lang="en-US" sz="2650" b="1"/>
              <a:t>8 players involved in each Team vs Team match</a:t>
            </a:r>
            <a:endParaRPr sz="2650"/>
          </a:p>
          <a:p>
            <a:pPr marL="1143000" lvl="2" indent="-283845" algn="l" rtl="0">
              <a:lnSpc>
                <a:spcPct val="80000"/>
              </a:lnSpc>
              <a:spcBef>
                <a:spcPts val="1600"/>
              </a:spcBef>
              <a:spcAft>
                <a:spcPts val="0"/>
              </a:spcAft>
              <a:buClr>
                <a:schemeClr val="dk1"/>
              </a:buClr>
              <a:buSzPts val="2675"/>
              <a:buChar char="•"/>
            </a:pPr>
            <a:r>
              <a:rPr lang="en-US" sz="2650" b="1"/>
              <a:t>4 players represent each team</a:t>
            </a:r>
            <a:endParaRPr sz="2650"/>
          </a:p>
          <a:p>
            <a:pPr marL="1143000" lvl="2" indent="-283845" algn="l" rtl="0">
              <a:lnSpc>
                <a:spcPct val="80000"/>
              </a:lnSpc>
              <a:spcBef>
                <a:spcPts val="1600"/>
              </a:spcBef>
              <a:spcAft>
                <a:spcPts val="0"/>
              </a:spcAft>
              <a:buClr>
                <a:schemeClr val="dk1"/>
              </a:buClr>
              <a:buSzPts val="2675"/>
              <a:buChar char="•"/>
            </a:pPr>
            <a:r>
              <a:rPr lang="en-US" sz="2650" b="1"/>
              <a:t>2 Four-Ball matches in play</a:t>
            </a:r>
            <a:endParaRPr sz="2650"/>
          </a:p>
          <a:p>
            <a:pPr marL="742950" lvl="1" indent="-340995" algn="l" rtl="0">
              <a:lnSpc>
                <a:spcPct val="80000"/>
              </a:lnSpc>
              <a:spcBef>
                <a:spcPts val="1600"/>
              </a:spcBef>
              <a:spcAft>
                <a:spcPts val="0"/>
              </a:spcAft>
              <a:buClr>
                <a:schemeClr val="dk1"/>
              </a:buClr>
              <a:buSzPts val="2675"/>
              <a:buChar char="–"/>
            </a:pPr>
            <a:r>
              <a:rPr lang="en-US" sz="2650" b="1"/>
              <a:t>Each Four-Ball match involves 1 point per hole</a:t>
            </a:r>
            <a:endParaRPr sz="2650" b="1"/>
          </a:p>
          <a:p>
            <a:pPr marL="742950" lvl="1" indent="-340995" algn="l" rtl="0">
              <a:lnSpc>
                <a:spcPct val="80000"/>
              </a:lnSpc>
              <a:spcBef>
                <a:spcPts val="1600"/>
              </a:spcBef>
              <a:spcAft>
                <a:spcPts val="0"/>
              </a:spcAft>
              <a:buSzPts val="2675"/>
              <a:buChar char="–"/>
            </a:pPr>
            <a:r>
              <a:rPr lang="en-US" sz="2650" b="1"/>
              <a:t>If the </a:t>
            </a:r>
            <a:r>
              <a:rPr lang="en-US" sz="2650" b="1" u="sng"/>
              <a:t>match</a:t>
            </a:r>
            <a:r>
              <a:rPr lang="en-US" sz="2650" b="1"/>
              <a:t> is over before #18, points can still be won!!</a:t>
            </a:r>
            <a:endParaRPr sz="2650" b="1"/>
          </a:p>
          <a:p>
            <a:pPr marL="342900" lvl="0" indent="-321945" algn="l" rtl="0">
              <a:lnSpc>
                <a:spcPct val="80000"/>
              </a:lnSpc>
              <a:spcBef>
                <a:spcPts val="1600"/>
              </a:spcBef>
              <a:spcAft>
                <a:spcPts val="0"/>
              </a:spcAft>
              <a:buClr>
                <a:schemeClr val="dk1"/>
              </a:buClr>
              <a:buSzPts val="2675"/>
              <a:buChar char="•"/>
            </a:pPr>
            <a:r>
              <a:rPr lang="en-US" sz="2650" b="1"/>
              <a:t> </a:t>
            </a:r>
            <a:r>
              <a:rPr lang="en-US" sz="2650" b="1">
                <a:solidFill>
                  <a:srgbClr val="FF0000"/>
                </a:solidFill>
              </a:rPr>
              <a:t>+</a:t>
            </a:r>
            <a:r>
              <a:rPr lang="en-US" sz="2650" b="1"/>
              <a:t> Individual </a:t>
            </a:r>
            <a:r>
              <a:rPr lang="en-US" sz="2650" b="1" u="sng"/>
              <a:t>match</a:t>
            </a:r>
            <a:r>
              <a:rPr lang="en-US" sz="2650" b="1"/>
              <a:t> win is worth an additional 2 pts</a:t>
            </a:r>
            <a:endParaRPr sz="2650"/>
          </a:p>
          <a:p>
            <a:pPr marL="342900" lvl="0" indent="-321945" algn="l" rtl="0">
              <a:lnSpc>
                <a:spcPct val="80000"/>
              </a:lnSpc>
              <a:spcBef>
                <a:spcPts val="1600"/>
              </a:spcBef>
              <a:spcAft>
                <a:spcPts val="0"/>
              </a:spcAft>
              <a:buClr>
                <a:schemeClr val="dk1"/>
              </a:buClr>
              <a:buSzPts val="2675"/>
              <a:buChar char="•"/>
            </a:pPr>
            <a:r>
              <a:rPr lang="en-US" sz="2650" b="1"/>
              <a:t>40 points (</a:t>
            </a:r>
            <a:r>
              <a:rPr lang="en-US" sz="2650" b="1" i="1"/>
              <a:t>2x18, + 2x2</a:t>
            </a:r>
            <a:r>
              <a:rPr lang="en-US" sz="2650" b="1"/>
              <a:t>) overall in each Team vs Team match</a:t>
            </a:r>
            <a:endParaRPr sz="2650"/>
          </a:p>
          <a:p>
            <a:pPr marL="342900" lvl="0" indent="-321945" algn="l" rtl="0">
              <a:lnSpc>
                <a:spcPct val="80000"/>
              </a:lnSpc>
              <a:spcBef>
                <a:spcPts val="1600"/>
              </a:spcBef>
              <a:spcAft>
                <a:spcPts val="0"/>
              </a:spcAft>
              <a:buClr>
                <a:schemeClr val="dk1"/>
              </a:buClr>
              <a:buSzPts val="2675"/>
              <a:buChar char="•"/>
            </a:pPr>
            <a:r>
              <a:rPr lang="en-US" sz="2650" b="1"/>
              <a:t>A majority of points (20 ½) wins the Team vs Team Match</a:t>
            </a:r>
            <a:endParaRPr sz="2650" i="1"/>
          </a:p>
        </p:txBody>
      </p:sp>
    </p:spTree>
  </p:cSld>
  <p:clrMapOvr>
    <a:masterClrMapping/>
  </p:clrMapOvr>
  <mc:AlternateContent xmlns:mc="http://schemas.openxmlformats.org/markup-compatibility/2006" xmlns:p14="http://schemas.microsoft.com/office/powerpoint/2010/main">
    <mc:Choice Requires="p14">
      <p:transition spd="slow" p14:dur="1500">
        <p:fade thruBlk="1"/>
      </p:transition>
    </mc:Choice>
    <mc:Fallback xmlns="">
      <p:transition spd="slow">
        <p:fade thruBlk="1"/>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5"/>
          <p:cNvSpPr txBox="1"/>
          <p:nvPr/>
        </p:nvSpPr>
        <p:spPr>
          <a:xfrm>
            <a:off x="2514600" y="457200"/>
            <a:ext cx="48006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u="sng" dirty="0">
                <a:solidFill>
                  <a:schemeClr val="dk1"/>
                </a:solidFill>
                <a:latin typeface="Arial"/>
                <a:ea typeface="Arial"/>
                <a:cs typeface="Arial"/>
                <a:sym typeface="Arial"/>
              </a:rPr>
              <a:t>2026 CGA Interclub Characteristics </a:t>
            </a:r>
            <a:r>
              <a:rPr lang="en-US" sz="1200" b="1" i="1" u="sng" dirty="0">
                <a:solidFill>
                  <a:schemeClr val="dk1"/>
                </a:solidFill>
                <a:latin typeface="Arial"/>
                <a:ea typeface="Arial"/>
                <a:cs typeface="Arial"/>
                <a:sym typeface="Arial"/>
              </a:rPr>
              <a:t>cont’d</a:t>
            </a:r>
            <a:endParaRPr sz="1800" dirty="0">
              <a:solidFill>
                <a:schemeClr val="dk1"/>
              </a:solidFill>
              <a:latin typeface="Arial"/>
              <a:ea typeface="Arial"/>
              <a:cs typeface="Arial"/>
              <a:sym typeface="Arial"/>
            </a:endParaRPr>
          </a:p>
        </p:txBody>
      </p:sp>
      <p:pic>
        <p:nvPicPr>
          <p:cNvPr id="180" name="Google Shape;180;p25" descr="CGA NEW - Color"/>
          <p:cNvPicPr preferRelativeResize="0"/>
          <p:nvPr/>
        </p:nvPicPr>
        <p:blipFill rotWithShape="1">
          <a:blip r:embed="rId3">
            <a:alphaModFix/>
          </a:blip>
          <a:srcRect/>
          <a:stretch/>
        </p:blipFill>
        <p:spPr>
          <a:xfrm>
            <a:off x="381000" y="304800"/>
            <a:ext cx="762000" cy="762000"/>
          </a:xfrm>
          <a:prstGeom prst="rect">
            <a:avLst/>
          </a:prstGeom>
          <a:noFill/>
          <a:ln>
            <a:noFill/>
          </a:ln>
        </p:spPr>
      </p:pic>
      <p:sp>
        <p:nvSpPr>
          <p:cNvPr id="181" name="Google Shape;181;p25"/>
          <p:cNvSpPr txBox="1">
            <a:spLocks noGrp="1"/>
          </p:cNvSpPr>
          <p:nvPr>
            <p:ph type="body" idx="1"/>
          </p:nvPr>
        </p:nvSpPr>
        <p:spPr>
          <a:xfrm>
            <a:off x="152400" y="1066800"/>
            <a:ext cx="8839200" cy="5638800"/>
          </a:xfrm>
          <a:prstGeom prst="rect">
            <a:avLst/>
          </a:prstGeom>
          <a:noFill/>
          <a:ln>
            <a:noFill/>
          </a:ln>
        </p:spPr>
        <p:txBody>
          <a:bodyPr spcFirstLastPara="1" wrap="square" lIns="91425" tIns="45700" rIns="91425" bIns="45700" anchor="t" anchorCtr="0">
            <a:normAutofit/>
          </a:bodyPr>
          <a:lstStyle/>
          <a:p>
            <a:pPr marL="342900" lvl="0" indent="-292100" algn="l" rtl="0">
              <a:spcBef>
                <a:spcPts val="0"/>
              </a:spcBef>
              <a:spcAft>
                <a:spcPts val="0"/>
              </a:spcAft>
              <a:buClr>
                <a:schemeClr val="dk1"/>
              </a:buClr>
              <a:buSzPts val="800"/>
              <a:buNone/>
            </a:pPr>
            <a:endParaRPr sz="800" b="1"/>
          </a:p>
          <a:p>
            <a:pPr marL="342900" lvl="0" indent="-342900" algn="l" rtl="0">
              <a:spcBef>
                <a:spcPts val="1600"/>
              </a:spcBef>
              <a:spcAft>
                <a:spcPts val="0"/>
              </a:spcAft>
              <a:buClr>
                <a:schemeClr val="dk1"/>
              </a:buClr>
              <a:buSzPts val="3200"/>
              <a:buChar char="•"/>
            </a:pPr>
            <a:r>
              <a:rPr lang="en-US" b="1"/>
              <a:t>A </a:t>
            </a:r>
            <a:r>
              <a:rPr lang="en-US" b="1" u="sng"/>
              <a:t>TEAM</a:t>
            </a:r>
            <a:r>
              <a:rPr lang="en-US" b="1"/>
              <a:t> win equals 2 pts in the Pod Standings.</a:t>
            </a:r>
            <a:endParaRPr/>
          </a:p>
          <a:p>
            <a:pPr marL="342900" lvl="0" indent="-342900" algn="l" rtl="0">
              <a:spcBef>
                <a:spcPts val="1600"/>
              </a:spcBef>
              <a:spcAft>
                <a:spcPts val="0"/>
              </a:spcAft>
              <a:buClr>
                <a:schemeClr val="dk1"/>
              </a:buClr>
              <a:buSzPts val="3200"/>
              <a:buChar char="•"/>
            </a:pPr>
            <a:r>
              <a:rPr lang="en-US" b="1" i="1"/>
              <a:t>Ties (40-40 or 20-20) earns each team 1 point.</a:t>
            </a:r>
            <a:endParaRPr/>
          </a:p>
          <a:p>
            <a:pPr marL="0" lvl="0" indent="0" algn="l" rtl="0">
              <a:spcBef>
                <a:spcPts val="1600"/>
              </a:spcBef>
              <a:spcAft>
                <a:spcPts val="0"/>
              </a:spcAft>
              <a:buClr>
                <a:schemeClr val="dk1"/>
              </a:buClr>
              <a:buSzPts val="3200"/>
              <a:buNone/>
            </a:pPr>
            <a:r>
              <a:rPr lang="en-US" i="1"/>
              <a:t> </a:t>
            </a:r>
            <a:endParaRPr/>
          </a:p>
        </p:txBody>
      </p:sp>
      <p:pic>
        <p:nvPicPr>
          <p:cNvPr id="182" name="Google Shape;182;p25"/>
          <p:cNvPicPr preferRelativeResize="0"/>
          <p:nvPr/>
        </p:nvPicPr>
        <p:blipFill rotWithShape="1">
          <a:blip r:embed="rId4">
            <a:alphaModFix/>
          </a:blip>
          <a:srcRect/>
          <a:stretch/>
        </p:blipFill>
        <p:spPr>
          <a:xfrm>
            <a:off x="609600" y="3048000"/>
            <a:ext cx="7920000" cy="3352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fade thruBlk="1"/>
      </p:transition>
    </mc:Choice>
    <mc:Fallback xmlns="">
      <p:transition spd="slow">
        <p:fade thruBlk="1"/>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26"/>
          <p:cNvSpPr txBox="1"/>
          <p:nvPr/>
        </p:nvSpPr>
        <p:spPr>
          <a:xfrm>
            <a:off x="2514600" y="457200"/>
            <a:ext cx="46482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u="sng">
                <a:solidFill>
                  <a:schemeClr val="dk1"/>
                </a:solidFill>
                <a:latin typeface="Arial"/>
                <a:ea typeface="Arial"/>
                <a:cs typeface="Arial"/>
                <a:sym typeface="Arial"/>
              </a:rPr>
              <a:t>202</a:t>
            </a:r>
            <a:r>
              <a:rPr lang="en-US" sz="1800" b="1" u="sng">
                <a:solidFill>
                  <a:schemeClr val="dk1"/>
                </a:solidFill>
              </a:rPr>
              <a:t>6</a:t>
            </a:r>
            <a:r>
              <a:rPr lang="en-US" sz="1800" b="1" u="sng">
                <a:solidFill>
                  <a:schemeClr val="dk1"/>
                </a:solidFill>
                <a:latin typeface="Arial"/>
                <a:ea typeface="Arial"/>
                <a:cs typeface="Arial"/>
                <a:sym typeface="Arial"/>
              </a:rPr>
              <a:t> CGA Interclub Characteristics </a:t>
            </a:r>
            <a:r>
              <a:rPr lang="en-US" sz="1200" b="1" i="1" u="sng">
                <a:solidFill>
                  <a:schemeClr val="dk1"/>
                </a:solidFill>
                <a:latin typeface="Arial"/>
                <a:ea typeface="Arial"/>
                <a:cs typeface="Arial"/>
                <a:sym typeface="Arial"/>
              </a:rPr>
              <a:t>cont’d</a:t>
            </a:r>
            <a:endParaRPr sz="1800">
              <a:solidFill>
                <a:schemeClr val="dk1"/>
              </a:solidFill>
              <a:latin typeface="Arial"/>
              <a:ea typeface="Arial"/>
              <a:cs typeface="Arial"/>
              <a:sym typeface="Arial"/>
            </a:endParaRPr>
          </a:p>
        </p:txBody>
      </p:sp>
      <p:pic>
        <p:nvPicPr>
          <p:cNvPr id="188" name="Google Shape;188;p26" descr="CGA NEW - Color"/>
          <p:cNvPicPr preferRelativeResize="0"/>
          <p:nvPr/>
        </p:nvPicPr>
        <p:blipFill rotWithShape="1">
          <a:blip r:embed="rId3">
            <a:alphaModFix/>
          </a:blip>
          <a:srcRect/>
          <a:stretch/>
        </p:blipFill>
        <p:spPr>
          <a:xfrm>
            <a:off x="381000" y="304800"/>
            <a:ext cx="762000" cy="762000"/>
          </a:xfrm>
          <a:prstGeom prst="rect">
            <a:avLst/>
          </a:prstGeom>
          <a:noFill/>
          <a:ln>
            <a:noFill/>
          </a:ln>
        </p:spPr>
      </p:pic>
      <p:sp>
        <p:nvSpPr>
          <p:cNvPr id="189" name="Google Shape;189;p26"/>
          <p:cNvSpPr txBox="1">
            <a:spLocks noGrp="1"/>
          </p:cNvSpPr>
          <p:nvPr>
            <p:ph type="body" idx="1"/>
          </p:nvPr>
        </p:nvSpPr>
        <p:spPr>
          <a:xfrm>
            <a:off x="152400" y="1066800"/>
            <a:ext cx="8830475" cy="5638800"/>
          </a:xfrm>
          <a:prstGeom prst="rect">
            <a:avLst/>
          </a:prstGeom>
          <a:noFill/>
          <a:ln>
            <a:noFill/>
          </a:ln>
        </p:spPr>
        <p:txBody>
          <a:bodyPr spcFirstLastPara="1" wrap="square" lIns="91425" tIns="45700" rIns="91425" bIns="45700" anchor="t" anchorCtr="0">
            <a:normAutofit fontScale="77500" lnSpcReduction="20000"/>
          </a:bodyPr>
          <a:lstStyle/>
          <a:p>
            <a:pPr marL="342900" lvl="0" indent="-327660" algn="l" rtl="0">
              <a:spcBef>
                <a:spcPts val="0"/>
              </a:spcBef>
              <a:spcAft>
                <a:spcPts val="0"/>
              </a:spcAft>
              <a:buClr>
                <a:srgbClr val="FF0000"/>
              </a:buClr>
              <a:buSzPct val="100000"/>
              <a:buChar char="•"/>
            </a:pPr>
            <a:r>
              <a:rPr lang="en-US" b="1" dirty="0">
                <a:solidFill>
                  <a:srgbClr val="FF0000"/>
                </a:solidFill>
              </a:rPr>
              <a:t>Regular season</a:t>
            </a:r>
            <a:r>
              <a:rPr lang="en-US" b="1" dirty="0"/>
              <a:t>:</a:t>
            </a:r>
            <a:endParaRPr dirty="0"/>
          </a:p>
          <a:p>
            <a:pPr marL="742950" lvl="1" indent="-272414" algn="l" rtl="0">
              <a:spcBef>
                <a:spcPts val="1600"/>
              </a:spcBef>
              <a:spcAft>
                <a:spcPts val="0"/>
              </a:spcAft>
              <a:buClr>
                <a:schemeClr val="dk1"/>
              </a:buClr>
              <a:buSzPct val="100000"/>
              <a:buChar char="–"/>
            </a:pPr>
            <a:r>
              <a:rPr lang="en-US" b="1" dirty="0"/>
              <a:t>Sunday, March 1 – Sunday, July 26 (NO EXTENSIONS PERMITTED)</a:t>
            </a:r>
            <a:endParaRPr dirty="0"/>
          </a:p>
          <a:p>
            <a:pPr marL="742950" lvl="1" indent="-271780">
              <a:spcBef>
                <a:spcPts val="1600"/>
              </a:spcBef>
              <a:buSzPct val="100000"/>
            </a:pPr>
            <a:r>
              <a:rPr lang="en-US" b="1" dirty="0"/>
              <a:t>Lineups listed from Low to High using </a:t>
            </a:r>
            <a:r>
              <a:rPr lang="en-US" b="1" dirty="0">
                <a:solidFill>
                  <a:srgbClr val="FF0000"/>
                </a:solidFill>
              </a:rPr>
              <a:t>each player’s Low Handicap Index </a:t>
            </a:r>
            <a:r>
              <a:rPr lang="en-US" b="1" u="sng" dirty="0">
                <a:solidFill>
                  <a:srgbClr val="FF0000"/>
                </a:solidFill>
              </a:rPr>
              <a:t>(All Divisions) – subject to change for Gross in 2027</a:t>
            </a:r>
            <a:endParaRPr lang="en-US" sz="1800" b="1" dirty="0"/>
          </a:p>
          <a:p>
            <a:pPr marL="742950" lvl="1" indent="-271780">
              <a:spcBef>
                <a:spcPts val="1600"/>
              </a:spcBef>
              <a:buSzPct val="100000"/>
            </a:pPr>
            <a:r>
              <a:rPr lang="en-US" b="1" dirty="0"/>
              <a:t>No Sudden Death playoff if Team vs Team match ends in a tie</a:t>
            </a:r>
            <a:endParaRPr sz="1800" b="1" dirty="0"/>
          </a:p>
          <a:p>
            <a:pPr marL="342900" lvl="0" indent="-327660" algn="l" rtl="0">
              <a:spcBef>
                <a:spcPts val="1600"/>
              </a:spcBef>
              <a:spcAft>
                <a:spcPts val="0"/>
              </a:spcAft>
              <a:buClr>
                <a:srgbClr val="FF0000"/>
              </a:buClr>
              <a:buSzPct val="100000"/>
              <a:buChar char="•"/>
            </a:pPr>
            <a:r>
              <a:rPr lang="en-US" b="1" dirty="0">
                <a:solidFill>
                  <a:srgbClr val="FF0000"/>
                </a:solidFill>
              </a:rPr>
              <a:t>Playoff matches begin Monday, August 3:</a:t>
            </a:r>
            <a:endParaRPr dirty="0"/>
          </a:p>
          <a:p>
            <a:pPr marL="457200" lvl="1" indent="-273050" algn="l" rtl="0">
              <a:spcBef>
                <a:spcPts val="1600"/>
              </a:spcBef>
              <a:spcAft>
                <a:spcPts val="0"/>
              </a:spcAft>
              <a:buClr>
                <a:schemeClr val="dk1"/>
              </a:buClr>
              <a:buSzPct val="100000"/>
              <a:buChar char="–"/>
            </a:pPr>
            <a:r>
              <a:rPr lang="en-US" sz="2600" b="1" dirty="0">
                <a:solidFill>
                  <a:srgbClr val="000000"/>
                </a:solidFill>
              </a:rPr>
              <a:t>The</a:t>
            </a:r>
            <a:r>
              <a:rPr lang="en-US" sz="2600" b="1" dirty="0"/>
              <a:t> Top 64 teams in each division qualify (Carolinas, Sr. &amp; Super Sr.).</a:t>
            </a:r>
            <a:endParaRPr sz="2600" b="1" dirty="0"/>
          </a:p>
          <a:p>
            <a:pPr marL="457200" lvl="1" indent="-273050" algn="l" rtl="0">
              <a:spcBef>
                <a:spcPts val="1600"/>
              </a:spcBef>
              <a:spcAft>
                <a:spcPts val="0"/>
              </a:spcAft>
              <a:buClr>
                <a:schemeClr val="dk1"/>
              </a:buClr>
              <a:buSzPct val="100000"/>
              <a:buChar char="–"/>
            </a:pPr>
            <a:r>
              <a:rPr lang="en-US" sz="2600" b="1" dirty="0"/>
              <a:t>Matchups based on Pod standings/Record + Accumulated Match Pts by REGION</a:t>
            </a:r>
            <a:endParaRPr sz="2600" dirty="0"/>
          </a:p>
          <a:p>
            <a:pPr marL="457200" lvl="1" indent="-272415" algn="l" rtl="0">
              <a:spcBef>
                <a:spcPts val="1600"/>
              </a:spcBef>
              <a:spcAft>
                <a:spcPts val="0"/>
              </a:spcAft>
              <a:buClr>
                <a:schemeClr val="dk1"/>
              </a:buClr>
              <a:buSzPct val="100000"/>
              <a:buChar char="–"/>
            </a:pPr>
            <a:r>
              <a:rPr lang="en-US" b="1" dirty="0"/>
              <a:t>Single elimination </a:t>
            </a:r>
            <a:r>
              <a:rPr lang="en-US" sz="2400" i="1" dirty="0"/>
              <a:t>(On-Course Playoff if 40-40 tie)</a:t>
            </a:r>
            <a:endParaRPr dirty="0"/>
          </a:p>
          <a:p>
            <a:pPr marL="457200" lvl="1" indent="-272415" algn="l" rtl="0">
              <a:spcBef>
                <a:spcPts val="1600"/>
              </a:spcBef>
              <a:spcAft>
                <a:spcPts val="0"/>
              </a:spcAft>
              <a:buClr>
                <a:schemeClr val="dk1"/>
              </a:buClr>
              <a:buSzPct val="100000"/>
              <a:buChar char="–"/>
            </a:pPr>
            <a:r>
              <a:rPr lang="en-US" b="1" dirty="0"/>
              <a:t>Playoff matches involve both courses </a:t>
            </a:r>
            <a:r>
              <a:rPr lang="en-US" sz="2400" b="1" i="1" u="sng" dirty="0"/>
              <a:t>until the Final Four</a:t>
            </a:r>
            <a:endParaRPr b="1" dirty="0"/>
          </a:p>
          <a:p>
            <a:pPr marL="457200" lvl="1" indent="-272415" algn="l" rtl="0">
              <a:spcBef>
                <a:spcPts val="1600"/>
              </a:spcBef>
              <a:spcAft>
                <a:spcPts val="0"/>
              </a:spcAft>
              <a:buClr>
                <a:schemeClr val="dk1"/>
              </a:buClr>
              <a:buSzPct val="100000"/>
              <a:buChar char="–"/>
            </a:pPr>
            <a:r>
              <a:rPr lang="en-US" b="1" dirty="0"/>
              <a:t>Captains determine lineups from lowest 4 &amp; highest 4</a:t>
            </a:r>
            <a:endParaRPr dirty="0"/>
          </a:p>
        </p:txBody>
      </p:sp>
    </p:spTree>
  </p:cSld>
  <p:clrMapOvr>
    <a:masterClrMapping/>
  </p:clrMapOvr>
  <mc:AlternateContent xmlns:mc="http://schemas.openxmlformats.org/markup-compatibility/2006" xmlns:p14="http://schemas.microsoft.com/office/powerpoint/2010/main">
    <mc:Choice Requires="p14">
      <p:transition spd="slow" p14:dur="1500">
        <p:fade thruBlk="1"/>
      </p:transition>
    </mc:Choice>
    <mc:Fallback xmlns="">
      <p:transition spd="slow">
        <p:fade thruBlk="1"/>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pic>
        <p:nvPicPr>
          <p:cNvPr id="194" name="Google Shape;194;p27"/>
          <p:cNvPicPr preferRelativeResize="0"/>
          <p:nvPr/>
        </p:nvPicPr>
        <p:blipFill>
          <a:blip r:embed="rId3">
            <a:alphaModFix/>
          </a:blip>
          <a:stretch>
            <a:fillRect/>
          </a:stretch>
        </p:blipFill>
        <p:spPr>
          <a:xfrm>
            <a:off x="73400" y="1197600"/>
            <a:ext cx="9070600" cy="5188525"/>
          </a:xfrm>
          <a:prstGeom prst="rect">
            <a:avLst/>
          </a:prstGeom>
          <a:noFill/>
          <a:ln>
            <a:noFill/>
          </a:ln>
        </p:spPr>
      </p:pic>
      <p:sp>
        <p:nvSpPr>
          <p:cNvPr id="195" name="Google Shape;195;p27"/>
          <p:cNvSpPr txBox="1"/>
          <p:nvPr/>
        </p:nvSpPr>
        <p:spPr>
          <a:xfrm>
            <a:off x="609600" y="152400"/>
            <a:ext cx="8229600" cy="892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600" b="1">
                <a:solidFill>
                  <a:srgbClr val="FF0000"/>
                </a:solidFill>
                <a:latin typeface="Arial"/>
                <a:ea typeface="Arial"/>
                <a:cs typeface="Arial"/>
                <a:sym typeface="Arial"/>
              </a:rPr>
              <a:t>Follow these steps to access the </a:t>
            </a:r>
            <a:r>
              <a:rPr lang="en-US" sz="2600" b="1" u="sng">
                <a:solidFill>
                  <a:srgbClr val="FF0000"/>
                </a:solidFill>
                <a:latin typeface="Arial"/>
                <a:ea typeface="Arial"/>
                <a:cs typeface="Arial"/>
                <a:sym typeface="Arial"/>
              </a:rPr>
              <a:t>202</a:t>
            </a:r>
            <a:r>
              <a:rPr lang="en-US" sz="2600" b="1" u="sng">
                <a:solidFill>
                  <a:srgbClr val="FF0000"/>
                </a:solidFill>
              </a:rPr>
              <a:t>6</a:t>
            </a:r>
            <a:r>
              <a:rPr lang="en-US" sz="2600" b="1" u="sng">
                <a:solidFill>
                  <a:srgbClr val="FF0000"/>
                </a:solidFill>
                <a:latin typeface="Arial"/>
                <a:ea typeface="Arial"/>
                <a:cs typeface="Arial"/>
                <a:sym typeface="Arial"/>
              </a:rPr>
              <a:t> Captains Manual</a:t>
            </a:r>
            <a:r>
              <a:rPr lang="en-US" sz="2600" b="1">
                <a:solidFill>
                  <a:srgbClr val="FF0000"/>
                </a:solidFill>
                <a:latin typeface="Arial"/>
                <a:ea typeface="Arial"/>
                <a:cs typeface="Arial"/>
                <a:sym typeface="Arial"/>
              </a:rPr>
              <a:t> AND </a:t>
            </a:r>
            <a:r>
              <a:rPr lang="en-US" sz="2600" b="1" u="sng">
                <a:solidFill>
                  <a:srgbClr val="FF0000"/>
                </a:solidFill>
                <a:latin typeface="Arial"/>
                <a:ea typeface="Arial"/>
                <a:cs typeface="Arial"/>
                <a:sym typeface="Arial"/>
              </a:rPr>
              <a:t>202</a:t>
            </a:r>
            <a:r>
              <a:rPr lang="en-US" sz="2600" b="1" u="sng">
                <a:solidFill>
                  <a:srgbClr val="FF0000"/>
                </a:solidFill>
              </a:rPr>
              <a:t>6</a:t>
            </a:r>
            <a:r>
              <a:rPr lang="en-US" sz="2600" b="1" u="sng">
                <a:solidFill>
                  <a:srgbClr val="FF0000"/>
                </a:solidFill>
                <a:latin typeface="Arial"/>
                <a:ea typeface="Arial"/>
                <a:cs typeface="Arial"/>
                <a:sym typeface="Arial"/>
              </a:rPr>
              <a:t> Golf Genius Manual</a:t>
            </a:r>
            <a:endParaRPr/>
          </a:p>
        </p:txBody>
      </p:sp>
      <p:cxnSp>
        <p:nvCxnSpPr>
          <p:cNvPr id="196" name="Google Shape;196;p27"/>
          <p:cNvCxnSpPr/>
          <p:nvPr/>
        </p:nvCxnSpPr>
        <p:spPr>
          <a:xfrm rot="10800000">
            <a:off x="4572000" y="2837550"/>
            <a:ext cx="2514600" cy="457200"/>
          </a:xfrm>
          <a:prstGeom prst="straightConnector1">
            <a:avLst/>
          </a:prstGeom>
          <a:noFill/>
          <a:ln w="25400" cap="flat" cmpd="sng">
            <a:solidFill>
              <a:srgbClr val="FF0000"/>
            </a:solidFill>
            <a:prstDash val="solid"/>
            <a:round/>
            <a:headEnd type="none" w="sm" len="sm"/>
            <a:tailEnd type="stealth" w="med" len="med"/>
          </a:ln>
        </p:spPr>
      </p:cxn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pic>
        <p:nvPicPr>
          <p:cNvPr id="7" name="Picture 6">
            <a:extLst>
              <a:ext uri="{FF2B5EF4-FFF2-40B4-BE49-F238E27FC236}">
                <a16:creationId xmlns:a16="http://schemas.microsoft.com/office/drawing/2014/main" id="{AA784A7E-6D99-1EBE-4791-7712ED935535}"/>
              </a:ext>
            </a:extLst>
          </p:cNvPr>
          <p:cNvPicPr>
            <a:picLocks noChangeAspect="1"/>
          </p:cNvPicPr>
          <p:nvPr/>
        </p:nvPicPr>
        <p:blipFill>
          <a:blip r:embed="rId3"/>
          <a:stretch>
            <a:fillRect/>
          </a:stretch>
        </p:blipFill>
        <p:spPr>
          <a:xfrm>
            <a:off x="52661" y="0"/>
            <a:ext cx="9144000" cy="6147449"/>
          </a:xfrm>
          <a:prstGeom prst="rect">
            <a:avLst/>
          </a:prstGeom>
        </p:spPr>
      </p:pic>
      <p:sp>
        <p:nvSpPr>
          <p:cNvPr id="201" name="Google Shape;201;p28"/>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cxnSp>
        <p:nvCxnSpPr>
          <p:cNvPr id="203" name="Google Shape;203;p28"/>
          <p:cNvCxnSpPr/>
          <p:nvPr/>
        </p:nvCxnSpPr>
        <p:spPr>
          <a:xfrm rot="10800000">
            <a:off x="3106946" y="1870228"/>
            <a:ext cx="2696400" cy="1676400"/>
          </a:xfrm>
          <a:prstGeom prst="straightConnector1">
            <a:avLst/>
          </a:prstGeom>
          <a:noFill/>
          <a:ln w="76200" cap="flat" cmpd="sng">
            <a:solidFill>
              <a:srgbClr val="FF0000"/>
            </a:solidFill>
            <a:prstDash val="solid"/>
            <a:round/>
            <a:headEnd type="none" w="sm" len="sm"/>
            <a:tailEnd type="stealth" w="med" len="med"/>
          </a:ln>
        </p:spPr>
      </p:cxnSp>
      <p:sp>
        <p:nvSpPr>
          <p:cNvPr id="204" name="Google Shape;204;p28"/>
          <p:cNvSpPr txBox="1"/>
          <p:nvPr/>
        </p:nvSpPr>
        <p:spPr>
          <a:xfrm>
            <a:off x="660857" y="6365400"/>
            <a:ext cx="8229600" cy="4926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600" b="1" dirty="0">
                <a:solidFill>
                  <a:srgbClr val="FF0000"/>
                </a:solidFill>
              </a:rPr>
              <a:t>Available under the ‘Interclub Documents’ section</a:t>
            </a:r>
            <a:endParaRPr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9"/>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10" name="Google Shape;210;p29" descr="CGA NEW - Color"/>
          <p:cNvPicPr preferRelativeResize="0"/>
          <p:nvPr/>
        </p:nvPicPr>
        <p:blipFill rotWithShape="1">
          <a:blip r:embed="rId3">
            <a:alphaModFix/>
          </a:blip>
          <a:srcRect/>
          <a:stretch/>
        </p:blipFill>
        <p:spPr>
          <a:xfrm>
            <a:off x="381000" y="304800"/>
            <a:ext cx="762000" cy="762000"/>
          </a:xfrm>
          <a:prstGeom prst="rect">
            <a:avLst/>
          </a:prstGeom>
          <a:noFill/>
          <a:ln>
            <a:noFill/>
          </a:ln>
        </p:spPr>
      </p:pic>
      <p:pic>
        <p:nvPicPr>
          <p:cNvPr id="211" name="Google Shape;211;p29"/>
          <p:cNvPicPr preferRelativeResize="0">
            <a:picLocks noGrp="1"/>
          </p:cNvPicPr>
          <p:nvPr>
            <p:ph type="body" idx="1"/>
          </p:nvPr>
        </p:nvPicPr>
        <p:blipFill rotWithShape="1">
          <a:blip r:embed="rId4">
            <a:alphaModFix/>
          </a:blip>
          <a:srcRect/>
          <a:stretch/>
        </p:blipFill>
        <p:spPr>
          <a:xfrm>
            <a:off x="800100" y="1800444"/>
            <a:ext cx="3314700" cy="4219355"/>
          </a:xfrm>
          <a:prstGeom prst="rect">
            <a:avLst/>
          </a:prstGeom>
          <a:noFill/>
          <a:ln w="9525" cap="flat" cmpd="sng">
            <a:solidFill>
              <a:schemeClr val="dk1"/>
            </a:solidFill>
            <a:prstDash val="solid"/>
            <a:miter lim="800000"/>
            <a:headEnd type="none" w="sm" len="sm"/>
            <a:tailEnd type="none" w="sm" len="sm"/>
          </a:ln>
        </p:spPr>
      </p:pic>
      <p:sp>
        <p:nvSpPr>
          <p:cNvPr id="212" name="Google Shape;212;p29"/>
          <p:cNvSpPr txBox="1"/>
          <p:nvPr/>
        </p:nvSpPr>
        <p:spPr>
          <a:xfrm>
            <a:off x="800100" y="1033089"/>
            <a:ext cx="73231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i="1">
                <a:solidFill>
                  <a:schemeClr val="dk1"/>
                </a:solidFill>
                <a:latin typeface="Arial"/>
                <a:ea typeface="Arial"/>
                <a:cs typeface="Arial"/>
                <a:sym typeface="Arial"/>
              </a:rPr>
              <a:t>LOOK for the LINKS to these Two Documents +</a:t>
            </a:r>
            <a:endParaRPr/>
          </a:p>
        </p:txBody>
      </p:sp>
      <p:sp>
        <p:nvSpPr>
          <p:cNvPr id="213" name="Google Shape;213;p29"/>
          <p:cNvSpPr/>
          <p:nvPr/>
        </p:nvSpPr>
        <p:spPr>
          <a:xfrm>
            <a:off x="4999038" y="1800444"/>
            <a:ext cx="3314700" cy="4219355"/>
          </a:xfrm>
          <a:prstGeom prst="rect">
            <a:avLst/>
          </a:prstGeom>
          <a:solidFill>
            <a:schemeClr val="accent1"/>
          </a:solidFill>
          <a:ln w="25400" cap="flat" cmpd="sng">
            <a:solidFill>
              <a:srgbClr val="395E89"/>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800" dirty="0">
                <a:solidFill>
                  <a:schemeClr val="lt1"/>
                </a:solidFill>
                <a:latin typeface="Arial"/>
                <a:ea typeface="Arial"/>
                <a:cs typeface="Arial"/>
                <a:sym typeface="Arial"/>
              </a:rPr>
              <a:t>Official Interclub Golf Genius Manual</a:t>
            </a:r>
            <a:endParaRPr dirty="0"/>
          </a:p>
        </p:txBody>
      </p:sp>
      <p:pic>
        <p:nvPicPr>
          <p:cNvPr id="214" name="Google Shape;214;p29" descr="CGA NEW - Color"/>
          <p:cNvPicPr preferRelativeResize="0"/>
          <p:nvPr/>
        </p:nvPicPr>
        <p:blipFill rotWithShape="1">
          <a:blip r:embed="rId3">
            <a:alphaModFix/>
          </a:blip>
          <a:srcRect/>
          <a:stretch/>
        </p:blipFill>
        <p:spPr>
          <a:xfrm>
            <a:off x="6275388" y="2146843"/>
            <a:ext cx="762000" cy="7620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30"/>
          <p:cNvSpPr txBox="1">
            <a:spLocks noGrp="1"/>
          </p:cNvSpPr>
          <p:nvPr>
            <p:ph type="body" idx="1"/>
          </p:nvPr>
        </p:nvSpPr>
        <p:spPr>
          <a:xfrm>
            <a:off x="228600" y="228600"/>
            <a:ext cx="8686800" cy="6629400"/>
          </a:xfrm>
          <a:prstGeom prst="rect">
            <a:avLst/>
          </a:prstGeom>
          <a:noFill/>
          <a:ln>
            <a:noFill/>
          </a:ln>
        </p:spPr>
        <p:txBody>
          <a:bodyPr spcFirstLastPara="1" wrap="square" lIns="91425" tIns="45700" rIns="91425" bIns="45700" anchor="t" anchorCtr="0">
            <a:normAutofit/>
          </a:bodyPr>
          <a:lstStyle/>
          <a:p>
            <a:pPr marL="342900" lvl="0" indent="-342900" algn="ctr" rtl="0">
              <a:spcBef>
                <a:spcPts val="0"/>
              </a:spcBef>
              <a:spcAft>
                <a:spcPts val="0"/>
              </a:spcAft>
              <a:buClr>
                <a:schemeClr val="dk1"/>
              </a:buClr>
              <a:buSzPts val="4000"/>
              <a:buNone/>
            </a:pPr>
            <a:r>
              <a:rPr lang="en-US" sz="4000"/>
              <a:t>Questions</a:t>
            </a:r>
            <a:endParaRPr/>
          </a:p>
        </p:txBody>
      </p:sp>
      <p:sp>
        <p:nvSpPr>
          <p:cNvPr id="220" name="Google Shape;220;p30"/>
          <p:cNvSpPr txBox="1"/>
          <p:nvPr/>
        </p:nvSpPr>
        <p:spPr>
          <a:xfrm>
            <a:off x="1066800" y="5910943"/>
            <a:ext cx="67818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a:p>
        </p:txBody>
      </p:sp>
      <p:pic>
        <p:nvPicPr>
          <p:cNvPr id="221" name="Google Shape;221;p30"/>
          <p:cNvPicPr preferRelativeResize="0"/>
          <p:nvPr/>
        </p:nvPicPr>
        <p:blipFill>
          <a:blip r:embed="rId3">
            <a:alphaModFix/>
          </a:blip>
          <a:stretch>
            <a:fillRect/>
          </a:stretch>
        </p:blipFill>
        <p:spPr>
          <a:xfrm>
            <a:off x="884650" y="1356938"/>
            <a:ext cx="7808425" cy="4372725"/>
          </a:xfrm>
          <a:prstGeom prst="rect">
            <a:avLst/>
          </a:prstGeom>
          <a:noFill/>
          <a:ln>
            <a:noFill/>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15"/>
          <p:cNvSpPr txBox="1">
            <a:spLocks noGrp="1"/>
          </p:cNvSpPr>
          <p:nvPr>
            <p:ph type="body" idx="1"/>
          </p:nvPr>
        </p:nvSpPr>
        <p:spPr>
          <a:xfrm>
            <a:off x="416000" y="3414601"/>
            <a:ext cx="8229600" cy="2967911"/>
          </a:xfrm>
          <a:prstGeom prst="rect">
            <a:avLst/>
          </a:prstGeom>
        </p:spPr>
        <p:txBody>
          <a:bodyPr spcFirstLastPara="1" wrap="square" lIns="91425" tIns="45700" rIns="91425" bIns="45700" anchor="t" anchorCtr="0">
            <a:normAutofit fontScale="85000" lnSpcReduction="20000"/>
          </a:bodyPr>
          <a:lstStyle/>
          <a:p>
            <a:pPr marL="274320" lvl="0" indent="-274320" algn="ctr" rtl="0">
              <a:spcBef>
                <a:spcPts val="0"/>
              </a:spcBef>
              <a:spcAft>
                <a:spcPts val="0"/>
              </a:spcAft>
              <a:buNone/>
            </a:pPr>
            <a:endParaRPr sz="2000" b="1" i="1" dirty="0">
              <a:latin typeface="Constantia"/>
              <a:ea typeface="Constantia"/>
              <a:cs typeface="Constantia"/>
              <a:sym typeface="Constantia"/>
            </a:endParaRPr>
          </a:p>
          <a:p>
            <a:pPr marL="274320" lvl="0" indent="-274320" algn="ctr" rtl="0">
              <a:spcBef>
                <a:spcPts val="0"/>
              </a:spcBef>
              <a:spcAft>
                <a:spcPts val="0"/>
              </a:spcAft>
              <a:buNone/>
            </a:pPr>
            <a:endParaRPr sz="2000" b="1" i="1" dirty="0">
              <a:latin typeface="Constantia"/>
              <a:ea typeface="Constantia"/>
              <a:cs typeface="Constantia"/>
              <a:sym typeface="Constantia"/>
            </a:endParaRPr>
          </a:p>
          <a:p>
            <a:pPr marL="274320" lvl="0" indent="-274320" algn="ctr" rtl="0">
              <a:spcBef>
                <a:spcPts val="0"/>
              </a:spcBef>
              <a:spcAft>
                <a:spcPts val="0"/>
              </a:spcAft>
              <a:buNone/>
            </a:pPr>
            <a:endParaRPr sz="2000" b="1" i="1" dirty="0">
              <a:latin typeface="Constantia"/>
              <a:ea typeface="Constantia"/>
              <a:cs typeface="Constantia"/>
              <a:sym typeface="Constantia"/>
            </a:endParaRPr>
          </a:p>
          <a:p>
            <a:pPr marL="274320" lvl="0" indent="-274320" algn="ctr" rtl="0">
              <a:spcBef>
                <a:spcPts val="0"/>
              </a:spcBef>
              <a:spcAft>
                <a:spcPts val="0"/>
              </a:spcAft>
              <a:buNone/>
            </a:pPr>
            <a:endParaRPr sz="2000" b="1" i="1" dirty="0">
              <a:latin typeface="Constantia"/>
              <a:ea typeface="Constantia"/>
              <a:cs typeface="Constantia"/>
              <a:sym typeface="Constantia"/>
            </a:endParaRPr>
          </a:p>
          <a:p>
            <a:pPr marL="274320" lvl="0" indent="-274320" algn="ctr" rtl="0">
              <a:spcBef>
                <a:spcPts val="0"/>
              </a:spcBef>
              <a:spcAft>
                <a:spcPts val="0"/>
              </a:spcAft>
              <a:buNone/>
            </a:pPr>
            <a:endParaRPr sz="2000" b="1" i="1" dirty="0">
              <a:latin typeface="Constantia"/>
              <a:ea typeface="Constantia"/>
              <a:cs typeface="Constantia"/>
              <a:sym typeface="Constantia"/>
            </a:endParaRPr>
          </a:p>
          <a:p>
            <a:pPr marL="274320" lvl="0" indent="-274320" algn="ctr" rtl="0">
              <a:spcBef>
                <a:spcPts val="0"/>
              </a:spcBef>
              <a:spcAft>
                <a:spcPts val="0"/>
              </a:spcAft>
              <a:buNone/>
            </a:pPr>
            <a:endParaRPr sz="2000" b="1" i="1" dirty="0">
              <a:latin typeface="Constantia"/>
              <a:ea typeface="Constantia"/>
              <a:cs typeface="Constantia"/>
              <a:sym typeface="Constantia"/>
            </a:endParaRPr>
          </a:p>
          <a:p>
            <a:pPr marL="274320" lvl="0" indent="-274320" algn="ctr" rtl="0">
              <a:spcBef>
                <a:spcPts val="0"/>
              </a:spcBef>
              <a:spcAft>
                <a:spcPts val="0"/>
              </a:spcAft>
              <a:buNone/>
            </a:pPr>
            <a:endParaRPr sz="2000" b="1" i="1" dirty="0">
              <a:latin typeface="Constantia"/>
              <a:ea typeface="Constantia"/>
              <a:cs typeface="Constantia"/>
              <a:sym typeface="Constantia"/>
            </a:endParaRPr>
          </a:p>
          <a:p>
            <a:pPr marL="274320" lvl="0" indent="-274320" algn="ctr" rtl="0">
              <a:spcBef>
                <a:spcPts val="0"/>
              </a:spcBef>
              <a:spcAft>
                <a:spcPts val="0"/>
              </a:spcAft>
              <a:buNone/>
            </a:pPr>
            <a:endParaRPr sz="2000" b="1" i="1" dirty="0">
              <a:latin typeface="Constantia"/>
              <a:ea typeface="Constantia"/>
              <a:cs typeface="Constantia"/>
              <a:sym typeface="Constantia"/>
            </a:endParaRPr>
          </a:p>
          <a:p>
            <a:pPr marL="274320" lvl="0" indent="-274320" algn="ctr" rtl="0">
              <a:spcBef>
                <a:spcPts val="0"/>
              </a:spcBef>
              <a:spcAft>
                <a:spcPts val="0"/>
              </a:spcAft>
              <a:buNone/>
            </a:pPr>
            <a:endParaRPr sz="2000" b="1" i="1" dirty="0">
              <a:latin typeface="Constantia"/>
              <a:ea typeface="Constantia"/>
              <a:cs typeface="Constantia"/>
              <a:sym typeface="Constantia"/>
            </a:endParaRPr>
          </a:p>
          <a:p>
            <a:pPr marL="274320" lvl="0" indent="-274320" algn="ctr" rtl="0">
              <a:spcBef>
                <a:spcPts val="0"/>
              </a:spcBef>
              <a:spcAft>
                <a:spcPts val="0"/>
              </a:spcAft>
              <a:buNone/>
            </a:pPr>
            <a:endParaRPr sz="2000" b="1" i="1" dirty="0">
              <a:latin typeface="Constantia"/>
              <a:ea typeface="Constantia"/>
              <a:cs typeface="Constantia"/>
              <a:sym typeface="Constantia"/>
            </a:endParaRPr>
          </a:p>
          <a:p>
            <a:pPr marL="0" lvl="0" indent="0" algn="l" rtl="0">
              <a:spcBef>
                <a:spcPts val="0"/>
              </a:spcBef>
              <a:spcAft>
                <a:spcPts val="0"/>
              </a:spcAft>
              <a:buNone/>
            </a:pPr>
            <a:endParaRPr sz="2000" b="1" i="1" dirty="0">
              <a:latin typeface="Constantia"/>
              <a:ea typeface="Constantia"/>
              <a:cs typeface="Constantia"/>
              <a:sym typeface="Constantia"/>
            </a:endParaRPr>
          </a:p>
          <a:p>
            <a:pPr marL="274320" lvl="0" indent="-274320" algn="ctr" rtl="0">
              <a:spcBef>
                <a:spcPts val="0"/>
              </a:spcBef>
              <a:spcAft>
                <a:spcPts val="0"/>
              </a:spcAft>
              <a:buClr>
                <a:srgbClr val="0BD0D9"/>
              </a:buClr>
              <a:buSzPct val="67857"/>
              <a:buFont typeface="Constantia"/>
              <a:buNone/>
            </a:pPr>
            <a:r>
              <a:rPr lang="en-US" sz="2800" b="1" i="1" dirty="0">
                <a:latin typeface="Constantia"/>
                <a:ea typeface="Constantia"/>
                <a:cs typeface="Constantia"/>
                <a:sym typeface="Constantia"/>
              </a:rPr>
              <a:t>Southern Pines GC</a:t>
            </a:r>
            <a:endParaRPr sz="2200" dirty="0">
              <a:latin typeface="Arial"/>
              <a:ea typeface="Arial"/>
              <a:cs typeface="Arial"/>
              <a:sym typeface="Arial"/>
            </a:endParaRPr>
          </a:p>
          <a:p>
            <a:pPr marL="274320" lvl="0" indent="-274320" algn="ctr" rtl="0">
              <a:spcBef>
                <a:spcPts val="0"/>
              </a:spcBef>
              <a:spcAft>
                <a:spcPts val="0"/>
              </a:spcAft>
              <a:buClr>
                <a:srgbClr val="0BD0D9"/>
              </a:buClr>
              <a:buSzPct val="67857"/>
              <a:buFont typeface="Constantia"/>
              <a:buNone/>
            </a:pPr>
            <a:r>
              <a:rPr lang="en-US" sz="2800" b="1" i="1" dirty="0">
                <a:solidFill>
                  <a:srgbClr val="38761D"/>
                </a:solidFill>
                <a:latin typeface="Constantia"/>
                <a:ea typeface="Constantia"/>
                <a:cs typeface="Constantia"/>
                <a:sym typeface="Constantia"/>
              </a:rPr>
              <a:t>3rd</a:t>
            </a:r>
            <a:r>
              <a:rPr lang="en-US" sz="2800" b="1" i="1" dirty="0">
                <a:latin typeface="Constantia"/>
                <a:ea typeface="Constantia"/>
                <a:cs typeface="Constantia"/>
                <a:sym typeface="Constantia"/>
              </a:rPr>
              <a:t> Super Senior Div.  Champions</a:t>
            </a:r>
            <a:endParaRPr sz="2200" dirty="0">
              <a:latin typeface="Arial"/>
              <a:ea typeface="Arial"/>
              <a:cs typeface="Arial"/>
              <a:sym typeface="Arial"/>
            </a:endParaRPr>
          </a:p>
          <a:p>
            <a:pPr marL="0" lvl="0" indent="0" algn="l" rtl="0">
              <a:spcBef>
                <a:spcPts val="360"/>
              </a:spcBef>
              <a:spcAft>
                <a:spcPts val="0"/>
              </a:spcAft>
              <a:buNone/>
            </a:pPr>
            <a:endParaRPr dirty="0"/>
          </a:p>
        </p:txBody>
      </p:sp>
      <p:pic>
        <p:nvPicPr>
          <p:cNvPr id="107" name="Google Shape;107;p15" title="SPGC Spr Sr Champs.jpg"/>
          <p:cNvPicPr preferRelativeResize="0"/>
          <p:nvPr/>
        </p:nvPicPr>
        <p:blipFill>
          <a:blip r:embed="rId3">
            <a:alphaModFix/>
          </a:blip>
          <a:stretch>
            <a:fillRect/>
          </a:stretch>
        </p:blipFill>
        <p:spPr>
          <a:xfrm>
            <a:off x="1978513" y="1727888"/>
            <a:ext cx="5104584" cy="34022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1"/>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27" name="Google Shape;227;p31"/>
          <p:cNvPicPr preferRelativeResize="0">
            <a:picLocks noGrp="1"/>
          </p:cNvPicPr>
          <p:nvPr>
            <p:ph type="body" idx="1"/>
          </p:nvPr>
        </p:nvPicPr>
        <p:blipFill rotWithShape="1">
          <a:blip r:embed="rId3">
            <a:alphaModFix/>
          </a:blip>
          <a:srcRect/>
          <a:stretch/>
        </p:blipFill>
        <p:spPr>
          <a:xfrm>
            <a:off x="1524000" y="315979"/>
            <a:ext cx="5791200" cy="6389621"/>
          </a:xfrm>
          <a:prstGeom prst="rect">
            <a:avLst/>
          </a:prstGeom>
          <a:noFill/>
          <a:ln w="9525" cap="flat" cmpd="sng">
            <a:solidFill>
              <a:schemeClr val="dk1"/>
            </a:solidFill>
            <a:prstDash val="solid"/>
            <a:miter lim="800000"/>
            <a:headEnd type="none" w="sm" len="sm"/>
            <a:tailEnd type="none" w="sm" len="sm"/>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pic>
        <p:nvPicPr>
          <p:cNvPr id="232" name="Google Shape;232;p32" descr="CGA NEW - Color"/>
          <p:cNvPicPr preferRelativeResize="0"/>
          <p:nvPr/>
        </p:nvPicPr>
        <p:blipFill rotWithShape="1">
          <a:blip r:embed="rId3">
            <a:alphaModFix/>
          </a:blip>
          <a:srcRect/>
          <a:stretch/>
        </p:blipFill>
        <p:spPr>
          <a:xfrm>
            <a:off x="381000" y="304800"/>
            <a:ext cx="609600" cy="609600"/>
          </a:xfrm>
          <a:prstGeom prst="rect">
            <a:avLst/>
          </a:prstGeom>
          <a:noFill/>
          <a:ln>
            <a:noFill/>
          </a:ln>
        </p:spPr>
      </p:pic>
      <p:pic>
        <p:nvPicPr>
          <p:cNvPr id="233" name="Google Shape;233;p32"/>
          <p:cNvPicPr preferRelativeResize="0"/>
          <p:nvPr/>
        </p:nvPicPr>
        <p:blipFill>
          <a:blip r:embed="rId4">
            <a:alphaModFix/>
          </a:blip>
          <a:stretch>
            <a:fillRect/>
          </a:stretch>
        </p:blipFill>
        <p:spPr>
          <a:xfrm>
            <a:off x="1578163" y="152400"/>
            <a:ext cx="5987674" cy="6705600"/>
          </a:xfrm>
          <a:prstGeom prst="rect">
            <a:avLst/>
          </a:prstGeom>
          <a:noFill/>
          <a:ln>
            <a:noFill/>
          </a:ln>
        </p:spPr>
      </p:pic>
    </p:spTree>
  </p:cSld>
  <p:clrMapOvr>
    <a:masterClrMapping/>
  </p:clrMapOvr>
  <p:transition>
    <p:fade thruBlk="1"/>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3"/>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39" name="Google Shape;239;p33" descr="CGA NEW - Color"/>
          <p:cNvPicPr preferRelativeResize="0"/>
          <p:nvPr/>
        </p:nvPicPr>
        <p:blipFill rotWithShape="1">
          <a:blip r:embed="rId3">
            <a:alphaModFix/>
          </a:blip>
          <a:srcRect/>
          <a:stretch/>
        </p:blipFill>
        <p:spPr>
          <a:xfrm>
            <a:off x="381000" y="304800"/>
            <a:ext cx="533400" cy="533400"/>
          </a:xfrm>
          <a:prstGeom prst="rect">
            <a:avLst/>
          </a:prstGeom>
          <a:noFill/>
          <a:ln>
            <a:noFill/>
          </a:ln>
        </p:spPr>
      </p:pic>
      <p:sp>
        <p:nvSpPr>
          <p:cNvPr id="240" name="Google Shape;240;p33"/>
          <p:cNvSpPr txBox="1"/>
          <p:nvPr/>
        </p:nvSpPr>
        <p:spPr>
          <a:xfrm>
            <a:off x="1295400" y="225175"/>
            <a:ext cx="64740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(Rule #1)      </a:t>
            </a:r>
            <a:r>
              <a:rPr lang="en-US" sz="1800" b="1" u="sng">
                <a:solidFill>
                  <a:schemeClr val="dk1"/>
                </a:solidFill>
                <a:latin typeface="Arial"/>
                <a:ea typeface="Arial"/>
                <a:cs typeface="Arial"/>
                <a:sym typeface="Arial"/>
              </a:rPr>
              <a:t>CLUB ELIGIBILITY/REQUIREMENTS</a:t>
            </a:r>
            <a:endParaRPr sz="1800" u="sng">
              <a:solidFill>
                <a:schemeClr val="dk1"/>
              </a:solidFill>
              <a:latin typeface="Arial"/>
              <a:ea typeface="Arial"/>
              <a:cs typeface="Arial"/>
              <a:sym typeface="Arial"/>
            </a:endParaRPr>
          </a:p>
        </p:txBody>
      </p:sp>
      <p:sp>
        <p:nvSpPr>
          <p:cNvPr id="241" name="Google Shape;241;p33"/>
          <p:cNvSpPr txBox="1"/>
          <p:nvPr/>
        </p:nvSpPr>
        <p:spPr>
          <a:xfrm>
            <a:off x="520700" y="1295400"/>
            <a:ext cx="8129400" cy="477049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dirty="0">
                <a:solidFill>
                  <a:schemeClr val="dk1"/>
                </a:solidFill>
                <a:latin typeface="Arial"/>
                <a:ea typeface="Arial"/>
                <a:cs typeface="Arial"/>
                <a:sym typeface="Arial"/>
              </a:rPr>
              <a:t>ALL CLUBS:</a:t>
            </a:r>
            <a:endParaRPr dirty="0">
              <a:solidFill>
                <a:schemeClr val="dk1"/>
              </a:solidFill>
            </a:endParaRPr>
          </a:p>
          <a:p>
            <a:pPr marL="0" marR="0" lvl="0" indent="0" algn="l" rtl="0">
              <a:spcBef>
                <a:spcPts val="0"/>
              </a:spcBef>
              <a:spcAft>
                <a:spcPts val="0"/>
              </a:spcAft>
              <a:buNone/>
            </a:pPr>
            <a:endParaRPr sz="1600"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600"/>
              <a:buFont typeface="Arial"/>
              <a:buChar char="•"/>
            </a:pPr>
            <a:r>
              <a:rPr lang="en-US" sz="1600" dirty="0">
                <a:solidFill>
                  <a:schemeClr val="dk1"/>
                </a:solidFill>
                <a:latin typeface="Arial"/>
                <a:ea typeface="Arial"/>
                <a:cs typeface="Arial"/>
                <a:sym typeface="Arial"/>
              </a:rPr>
              <a:t>Must be members and in good standing with the Carolinas Golf Association</a:t>
            </a:r>
            <a:endParaRPr dirty="0">
              <a:solidFill>
                <a:schemeClr val="dk1"/>
              </a:solidFill>
            </a:endParaRPr>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600"/>
              <a:buFont typeface="Arial"/>
              <a:buChar char="•"/>
            </a:pPr>
            <a:r>
              <a:rPr lang="en-US" sz="1600" dirty="0">
                <a:solidFill>
                  <a:schemeClr val="dk1"/>
                </a:solidFill>
                <a:latin typeface="Arial"/>
                <a:ea typeface="Arial"/>
                <a:cs typeface="Arial"/>
                <a:sym typeface="Arial"/>
              </a:rPr>
              <a:t>Must be a Type 1 Club as of 2023 (Refer to USGA Club Explanations)</a:t>
            </a:r>
            <a:endParaRPr dirty="0">
              <a:solidFill>
                <a:schemeClr val="dk1"/>
              </a:solidFill>
            </a:endParaRPr>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600"/>
              <a:buFont typeface="Arial"/>
              <a:buChar char="•"/>
            </a:pPr>
            <a:r>
              <a:rPr lang="en-US" sz="1600" dirty="0">
                <a:solidFill>
                  <a:schemeClr val="dk1"/>
                </a:solidFill>
                <a:latin typeface="Arial"/>
                <a:ea typeface="Arial"/>
                <a:cs typeface="Arial"/>
                <a:sym typeface="Arial"/>
              </a:rPr>
              <a:t>Must be authorized to issue a Handicap Index® and have a formal Handicap Committee established. It is recommended that the Committee be comp</a:t>
            </a:r>
            <a:r>
              <a:rPr lang="en-US" sz="1600" dirty="0">
                <a:solidFill>
                  <a:schemeClr val="dk1"/>
                </a:solidFill>
              </a:rPr>
              <a:t>rised of at least three and be an odd number of volunteers. The Handicap Committee should be chaired be a member of the golf club. A club employee is encouraged to serve on the Committee or participate in an advisory role but should not serve as chair.</a:t>
            </a:r>
            <a:endParaRPr dirty="0">
              <a:solidFill>
                <a:schemeClr val="dk1"/>
              </a:solidFill>
            </a:endParaRPr>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600"/>
              <a:buFont typeface="Arial"/>
              <a:buChar char="•"/>
            </a:pPr>
            <a:r>
              <a:rPr lang="en-US" sz="1600" dirty="0">
                <a:solidFill>
                  <a:schemeClr val="dk1"/>
                </a:solidFill>
                <a:latin typeface="Arial"/>
                <a:ea typeface="Arial"/>
                <a:cs typeface="Arial"/>
                <a:sym typeface="Arial"/>
              </a:rPr>
              <a:t>Must have a regulation length golf course with a valid Course Rating™ and Slope Rating™  (see Interclub Rule 7.</a:t>
            </a:r>
            <a:r>
              <a:rPr lang="en-US" sz="1600" dirty="0">
                <a:solidFill>
                  <a:schemeClr val="dk1"/>
                </a:solidFill>
              </a:rPr>
              <a:t>D</a:t>
            </a:r>
            <a:r>
              <a:rPr lang="en-US" sz="1600" dirty="0">
                <a:solidFill>
                  <a:schemeClr val="dk1"/>
                </a:solidFill>
                <a:latin typeface="Arial"/>
                <a:ea typeface="Arial"/>
                <a:cs typeface="Arial"/>
                <a:sym typeface="Arial"/>
              </a:rPr>
              <a:t> for yardage requirements)</a:t>
            </a:r>
            <a:endParaRPr dirty="0">
              <a:solidFill>
                <a:schemeClr val="dk1"/>
              </a:solidFill>
            </a:endParaRPr>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600"/>
              <a:buFont typeface="Arial"/>
              <a:buChar char="•"/>
            </a:pPr>
            <a:r>
              <a:rPr lang="en-US" sz="1600" dirty="0">
                <a:solidFill>
                  <a:schemeClr val="dk1"/>
                </a:solidFill>
                <a:latin typeface="Arial"/>
                <a:ea typeface="Arial"/>
                <a:cs typeface="Arial"/>
                <a:sym typeface="Arial"/>
              </a:rPr>
              <a:t>Have the option to offer practice rounds (See Interclub Rule 9)</a:t>
            </a:r>
            <a:endParaRPr dirty="0">
              <a:solidFill>
                <a:schemeClr val="dk1"/>
              </a:solidFill>
            </a:endParaRPr>
          </a:p>
          <a:p>
            <a:pPr marL="285750" marR="0" lvl="0" indent="-184150" algn="l" rtl="0">
              <a:spcBef>
                <a:spcPts val="0"/>
              </a:spcBef>
              <a:spcAft>
                <a:spcPts val="0"/>
              </a:spcAft>
              <a:buClr>
                <a:schemeClr val="dk1"/>
              </a:buClr>
              <a:buSzPts val="1600"/>
              <a:buFont typeface="Arial"/>
              <a:buNone/>
            </a:pPr>
            <a:endParaRPr sz="1600" dirty="0">
              <a:solidFill>
                <a:schemeClr val="dk1"/>
              </a:solidFill>
              <a:latin typeface="Arial"/>
              <a:ea typeface="Arial"/>
              <a:cs typeface="Arial"/>
              <a:sym typeface="Arial"/>
            </a:endParaRPr>
          </a:p>
          <a:p>
            <a:pPr marL="285750" marR="0" lvl="0" indent="-285750" algn="l" rtl="0">
              <a:spcBef>
                <a:spcPts val="0"/>
              </a:spcBef>
              <a:spcAft>
                <a:spcPts val="0"/>
              </a:spcAft>
              <a:buClr>
                <a:schemeClr val="dk1"/>
              </a:buClr>
              <a:buSzPts val="1600"/>
              <a:buFont typeface="Arial"/>
              <a:buChar char="•"/>
            </a:pPr>
            <a:r>
              <a:rPr lang="en-US" sz="1600" dirty="0">
                <a:solidFill>
                  <a:schemeClr val="dk1"/>
                </a:solidFill>
                <a:latin typeface="Arial"/>
                <a:ea typeface="Arial"/>
                <a:cs typeface="Arial"/>
                <a:sym typeface="Arial"/>
              </a:rPr>
              <a:t>COURSE USAGE POLICY: Shall make course available for regular season matches, make-up matches, and potential Playoff matches</a:t>
            </a:r>
            <a:endParaRPr sz="1600" dirty="0">
              <a:solidFill>
                <a:schemeClr val="dk1"/>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fade thruBlk="1"/>
      </p:transition>
    </mc:Choice>
    <mc:Fallback xmlns="">
      <p:transition spd="slow">
        <p:fade thruBlk="1"/>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1">
                                            <p:txEl>
                                              <p:pRg st="0" end="0"/>
                                            </p:txEl>
                                          </p:spTgt>
                                        </p:tgtEl>
                                        <p:attrNameLst>
                                          <p:attrName>style.visibility</p:attrName>
                                        </p:attrNameLst>
                                      </p:cBhvr>
                                      <p:to>
                                        <p:strVal val="visible"/>
                                      </p:to>
                                    </p:set>
                                    <p:animEffect transition="in" filter="fade">
                                      <p:cBhvr>
                                        <p:cTn id="7" dur="1000"/>
                                        <p:tgtEl>
                                          <p:spTgt spid="24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41">
                                            <p:txEl>
                                              <p:pRg st="2" end="2"/>
                                            </p:txEl>
                                          </p:spTgt>
                                        </p:tgtEl>
                                        <p:attrNameLst>
                                          <p:attrName>style.visibility</p:attrName>
                                        </p:attrNameLst>
                                      </p:cBhvr>
                                      <p:to>
                                        <p:strVal val="visible"/>
                                      </p:to>
                                    </p:set>
                                    <p:animEffect transition="in" filter="fade">
                                      <p:cBhvr>
                                        <p:cTn id="12" dur="1000"/>
                                        <p:tgtEl>
                                          <p:spTgt spid="24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41">
                                            <p:txEl>
                                              <p:pRg st="4" end="4"/>
                                            </p:txEl>
                                          </p:spTgt>
                                        </p:tgtEl>
                                        <p:attrNameLst>
                                          <p:attrName>style.visibility</p:attrName>
                                        </p:attrNameLst>
                                      </p:cBhvr>
                                      <p:to>
                                        <p:strVal val="visible"/>
                                      </p:to>
                                    </p:set>
                                    <p:animEffect transition="in" filter="fade">
                                      <p:cBhvr>
                                        <p:cTn id="17" dur="1000"/>
                                        <p:tgtEl>
                                          <p:spTgt spid="241">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41">
                                            <p:txEl>
                                              <p:pRg st="6" end="6"/>
                                            </p:txEl>
                                          </p:spTgt>
                                        </p:tgtEl>
                                        <p:attrNameLst>
                                          <p:attrName>style.visibility</p:attrName>
                                        </p:attrNameLst>
                                      </p:cBhvr>
                                      <p:to>
                                        <p:strVal val="visible"/>
                                      </p:to>
                                    </p:set>
                                    <p:animEffect transition="in" filter="fade">
                                      <p:cBhvr>
                                        <p:cTn id="22" dur="1000"/>
                                        <p:tgtEl>
                                          <p:spTgt spid="241">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1">
                                            <p:txEl>
                                              <p:pRg st="8" end="8"/>
                                            </p:txEl>
                                          </p:spTgt>
                                        </p:tgtEl>
                                        <p:attrNameLst>
                                          <p:attrName>style.visibility</p:attrName>
                                        </p:attrNameLst>
                                      </p:cBhvr>
                                      <p:to>
                                        <p:strVal val="visible"/>
                                      </p:to>
                                    </p:set>
                                    <p:animEffect transition="in" filter="fade">
                                      <p:cBhvr>
                                        <p:cTn id="27" dur="1000"/>
                                        <p:tgtEl>
                                          <p:spTgt spid="241">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41">
                                            <p:txEl>
                                              <p:pRg st="10" end="10"/>
                                            </p:txEl>
                                          </p:spTgt>
                                        </p:tgtEl>
                                        <p:attrNameLst>
                                          <p:attrName>style.visibility</p:attrName>
                                        </p:attrNameLst>
                                      </p:cBhvr>
                                      <p:to>
                                        <p:strVal val="visible"/>
                                      </p:to>
                                    </p:set>
                                    <p:animEffect transition="in" filter="fade">
                                      <p:cBhvr>
                                        <p:cTn id="32" dur="1000"/>
                                        <p:tgtEl>
                                          <p:spTgt spid="241">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41">
                                            <p:txEl>
                                              <p:pRg st="12" end="12"/>
                                            </p:txEl>
                                          </p:spTgt>
                                        </p:tgtEl>
                                        <p:attrNameLst>
                                          <p:attrName>style.visibility</p:attrName>
                                        </p:attrNameLst>
                                      </p:cBhvr>
                                      <p:to>
                                        <p:strVal val="visible"/>
                                      </p:to>
                                    </p:set>
                                    <p:animEffect transition="in" filter="fade">
                                      <p:cBhvr>
                                        <p:cTn id="37" dur="1000"/>
                                        <p:tgtEl>
                                          <p:spTgt spid="241">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7" name="Google Shape;247;p34"/>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48" name="Google Shape;248;p34" descr="CGA NEW - Color"/>
          <p:cNvPicPr preferRelativeResize="0"/>
          <p:nvPr/>
        </p:nvPicPr>
        <p:blipFill rotWithShape="1">
          <a:blip r:embed="rId3">
            <a:alphaModFix/>
          </a:blip>
          <a:srcRect/>
          <a:stretch/>
        </p:blipFill>
        <p:spPr>
          <a:xfrm>
            <a:off x="381000" y="304800"/>
            <a:ext cx="533400" cy="533400"/>
          </a:xfrm>
          <a:prstGeom prst="rect">
            <a:avLst/>
          </a:prstGeom>
          <a:noFill/>
          <a:ln>
            <a:noFill/>
          </a:ln>
        </p:spPr>
      </p:pic>
      <p:sp>
        <p:nvSpPr>
          <p:cNvPr id="249" name="Google Shape;249;p34"/>
          <p:cNvSpPr txBox="1"/>
          <p:nvPr/>
        </p:nvSpPr>
        <p:spPr>
          <a:xfrm>
            <a:off x="1295400" y="225187"/>
            <a:ext cx="7531100"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Arial"/>
                <a:ea typeface="Arial"/>
                <a:cs typeface="Arial"/>
                <a:sym typeface="Arial"/>
              </a:rPr>
              <a:t>(Rule #2)     </a:t>
            </a:r>
            <a:r>
              <a:rPr lang="en-US" sz="1800" b="1" u="sng" dirty="0">
                <a:solidFill>
                  <a:schemeClr val="dk1"/>
                </a:solidFill>
                <a:latin typeface="Arial"/>
                <a:ea typeface="Arial"/>
                <a:cs typeface="Arial"/>
                <a:sym typeface="Arial"/>
              </a:rPr>
              <a:t>PLAYER ELIGIBILITY – </a:t>
            </a:r>
            <a:r>
              <a:rPr lang="en-US" sz="1800" b="1" u="sng" dirty="0">
                <a:solidFill>
                  <a:schemeClr val="dk1"/>
                </a:solidFill>
                <a:highlight>
                  <a:srgbClr val="FFFF00"/>
                </a:highlight>
                <a:latin typeface="Arial"/>
                <a:ea typeface="Arial"/>
                <a:cs typeface="Arial"/>
                <a:sym typeface="Arial"/>
              </a:rPr>
              <a:t>Carolinas, Senior &amp; Super Senior Divisions </a:t>
            </a:r>
            <a:endParaRPr sz="1800" u="sng" dirty="0">
              <a:solidFill>
                <a:schemeClr val="dk1"/>
              </a:solidFill>
              <a:highlight>
                <a:srgbClr val="FFFF00"/>
              </a:highlight>
              <a:latin typeface="Arial"/>
              <a:ea typeface="Arial"/>
              <a:cs typeface="Arial"/>
              <a:sym typeface="Arial"/>
            </a:endParaRPr>
          </a:p>
        </p:txBody>
      </p:sp>
      <p:sp>
        <p:nvSpPr>
          <p:cNvPr id="250" name="Google Shape;250;p34"/>
          <p:cNvSpPr txBox="1"/>
          <p:nvPr/>
        </p:nvSpPr>
        <p:spPr>
          <a:xfrm>
            <a:off x="91440" y="874380"/>
            <a:ext cx="8979408" cy="5878492"/>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600"/>
              <a:buFont typeface="Calibri"/>
              <a:buAutoNum type="alphaUcPeriod"/>
            </a:pPr>
            <a:r>
              <a:rPr lang="en-US" sz="1600" dirty="0">
                <a:solidFill>
                  <a:schemeClr val="dk1"/>
                </a:solidFill>
                <a:latin typeface="Arial"/>
                <a:ea typeface="Arial"/>
                <a:cs typeface="Arial"/>
                <a:sym typeface="Arial"/>
              </a:rPr>
              <a:t>Must be male members of a CGA member club </a:t>
            </a:r>
            <a:r>
              <a:rPr lang="en-US" sz="1600" u="sng" dirty="0">
                <a:solidFill>
                  <a:schemeClr val="dk1"/>
                </a:solidFill>
                <a:latin typeface="Arial"/>
                <a:ea typeface="Arial"/>
                <a:cs typeface="Arial"/>
                <a:sym typeface="Arial"/>
              </a:rPr>
              <a:t>AND in good standing with the CGA</a:t>
            </a:r>
            <a:endParaRPr u="sng" dirty="0">
              <a:solidFill>
                <a:schemeClr val="dk1"/>
              </a:solidFill>
            </a:endParaRPr>
          </a:p>
          <a:p>
            <a:pPr marL="342900" marR="0" lvl="0" indent="-342900" algn="l" rtl="0">
              <a:spcBef>
                <a:spcPts val="600"/>
              </a:spcBef>
              <a:spcAft>
                <a:spcPts val="0"/>
              </a:spcAft>
              <a:buClr>
                <a:schemeClr val="dk1"/>
              </a:buClr>
              <a:buSzPts val="1600"/>
              <a:buFont typeface="Calibri"/>
              <a:buAutoNum type="alphaUcPeriod"/>
            </a:pPr>
            <a:r>
              <a:rPr lang="en-US" sz="1600" dirty="0">
                <a:solidFill>
                  <a:schemeClr val="dk1"/>
                </a:solidFill>
                <a:latin typeface="Arial"/>
                <a:ea typeface="Arial"/>
                <a:cs typeface="Arial"/>
                <a:sym typeface="Arial"/>
              </a:rPr>
              <a:t>Must be an amateur golfer (with the exception of </a:t>
            </a:r>
            <a:r>
              <a:rPr lang="en-US" sz="1600" b="1" dirty="0">
                <a:solidFill>
                  <a:schemeClr val="dk1"/>
                </a:solidFill>
                <a:latin typeface="Arial"/>
                <a:ea typeface="Arial"/>
                <a:cs typeface="Arial"/>
                <a:sym typeface="Arial"/>
              </a:rPr>
              <a:t>NON-AMATEURS </a:t>
            </a:r>
            <a:r>
              <a:rPr lang="en-US" sz="1600" dirty="0">
                <a:solidFill>
                  <a:schemeClr val="dk1"/>
                </a:solidFill>
                <a:latin typeface="Arial"/>
                <a:ea typeface="Arial"/>
                <a:cs typeface="Arial"/>
                <a:sym typeface="Arial"/>
              </a:rPr>
              <a:t>below)</a:t>
            </a:r>
            <a:endParaRPr dirty="0">
              <a:solidFill>
                <a:schemeClr val="dk1"/>
              </a:solidFill>
            </a:endParaRPr>
          </a:p>
          <a:p>
            <a:pPr marL="342900" marR="0" lvl="0" indent="-342900" algn="l" rtl="0">
              <a:spcBef>
                <a:spcPts val="600"/>
              </a:spcBef>
              <a:spcAft>
                <a:spcPts val="0"/>
              </a:spcAft>
              <a:buClr>
                <a:schemeClr val="dk1"/>
              </a:buClr>
              <a:buSzPts val="1600"/>
              <a:buFont typeface="Calibri"/>
              <a:buAutoNum type="alphaUcPeriod"/>
            </a:pPr>
            <a:r>
              <a:rPr lang="en-US" sz="1600" b="1" dirty="0">
                <a:solidFill>
                  <a:schemeClr val="dk1"/>
                </a:solidFill>
                <a:latin typeface="Arial"/>
                <a:ea typeface="Arial"/>
                <a:cs typeface="Arial"/>
                <a:sym typeface="Arial"/>
              </a:rPr>
              <a:t>MUST be </a:t>
            </a:r>
            <a:r>
              <a:rPr lang="en-US" sz="1600" b="1" u="sng" dirty="0">
                <a:solidFill>
                  <a:schemeClr val="dk1"/>
                </a:solidFill>
                <a:latin typeface="Arial"/>
                <a:ea typeface="Arial"/>
                <a:cs typeface="Arial"/>
                <a:sym typeface="Arial"/>
              </a:rPr>
              <a:t>actively</a:t>
            </a:r>
            <a:r>
              <a:rPr lang="en-US" sz="1600" b="1" dirty="0">
                <a:solidFill>
                  <a:schemeClr val="dk1"/>
                </a:solidFill>
                <a:latin typeface="Arial"/>
                <a:ea typeface="Arial"/>
                <a:cs typeface="Arial"/>
                <a:sym typeface="Arial"/>
              </a:rPr>
              <a:t> listed on the club’s GHIN handicap roster</a:t>
            </a:r>
            <a:endParaRPr dirty="0">
              <a:solidFill>
                <a:schemeClr val="dk1"/>
              </a:solidFill>
            </a:endParaRPr>
          </a:p>
          <a:p>
            <a:pPr marL="342900" marR="0" lvl="0" indent="-342900" algn="l" rtl="0">
              <a:spcBef>
                <a:spcPts val="600"/>
              </a:spcBef>
              <a:spcAft>
                <a:spcPts val="0"/>
              </a:spcAft>
              <a:buClr>
                <a:schemeClr val="dk1"/>
              </a:buClr>
              <a:buSzPts val="1800"/>
              <a:buFont typeface="Calibri"/>
              <a:buAutoNum type="alphaUcPeriod"/>
            </a:pPr>
            <a:r>
              <a:rPr lang="en-US" sz="1800" dirty="0">
                <a:solidFill>
                  <a:schemeClr val="dk1"/>
                </a:solidFill>
                <a:latin typeface="Arial"/>
                <a:ea typeface="Arial"/>
                <a:cs typeface="Arial"/>
                <a:sym typeface="Arial"/>
              </a:rPr>
              <a:t>MUST have an established Low Handicap Index (Low H.I.)</a:t>
            </a:r>
            <a:endParaRPr dirty="0">
              <a:solidFill>
                <a:schemeClr val="dk1"/>
              </a:solidFill>
            </a:endParaRPr>
          </a:p>
          <a:p>
            <a:pPr marL="457200" marR="0" lvl="1" indent="0" algn="l" rtl="0">
              <a:spcBef>
                <a:spcPts val="600"/>
              </a:spcBef>
              <a:spcAft>
                <a:spcPts val="0"/>
              </a:spcAft>
              <a:buNone/>
            </a:pPr>
            <a:r>
              <a:rPr lang="en-US" sz="1800" b="0" i="0" u="none" strike="noStrike" cap="none" dirty="0">
                <a:solidFill>
                  <a:schemeClr val="dk1"/>
                </a:solidFill>
                <a:latin typeface="Arial"/>
                <a:ea typeface="Arial"/>
                <a:cs typeface="Arial"/>
                <a:sym typeface="Arial"/>
              </a:rPr>
              <a:t>NOTE: It takes 20 posted scores </a:t>
            </a:r>
            <a:r>
              <a:rPr lang="en-US" sz="1800" dirty="0">
                <a:solidFill>
                  <a:schemeClr val="dk1"/>
                </a:solidFill>
              </a:rPr>
              <a:t>i</a:t>
            </a:r>
            <a:r>
              <a:rPr lang="en-US" sz="1800" b="0" i="0" u="none" strike="noStrike" cap="none" dirty="0">
                <a:solidFill>
                  <a:schemeClr val="dk1"/>
                </a:solidFill>
                <a:latin typeface="Arial"/>
                <a:ea typeface="Arial"/>
                <a:cs typeface="Arial"/>
                <a:sym typeface="Arial"/>
              </a:rPr>
              <a:t>n GHIN to establish a Low H.I.</a:t>
            </a:r>
            <a:endParaRPr dirty="0">
              <a:solidFill>
                <a:schemeClr val="dk1"/>
              </a:solidFill>
            </a:endParaRPr>
          </a:p>
          <a:p>
            <a:pPr marL="342900" lvl="0" indent="-342900">
              <a:spcBef>
                <a:spcPts val="600"/>
              </a:spcBef>
              <a:buClr>
                <a:schemeClr val="dk1"/>
              </a:buClr>
              <a:buSzPts val="1600"/>
              <a:buFont typeface="Calibri"/>
              <a:buAutoNum type="alphaUcPeriod"/>
            </a:pPr>
            <a:r>
              <a:rPr lang="en-US" sz="1600" b="1" dirty="0">
                <a:solidFill>
                  <a:schemeClr val="dk1"/>
                </a:solidFill>
                <a:latin typeface="Arial"/>
                <a:ea typeface="Arial"/>
                <a:cs typeface="Arial"/>
                <a:sym typeface="Arial"/>
              </a:rPr>
              <a:t>MUST have </a:t>
            </a:r>
            <a:r>
              <a:rPr lang="en-US" sz="2400" b="1" dirty="0">
                <a:solidFill>
                  <a:srgbClr val="FF0000"/>
                </a:solidFill>
                <a:latin typeface="Arial"/>
                <a:ea typeface="Arial"/>
                <a:cs typeface="Arial"/>
                <a:sym typeface="Arial"/>
              </a:rPr>
              <a:t>10</a:t>
            </a:r>
            <a:r>
              <a:rPr lang="en-US" sz="1600" b="1" dirty="0">
                <a:solidFill>
                  <a:schemeClr val="dk1"/>
                </a:solidFill>
                <a:latin typeface="Arial"/>
                <a:ea typeface="Arial"/>
                <a:cs typeface="Arial"/>
                <a:sym typeface="Arial"/>
              </a:rPr>
              <a:t> posted scores </a:t>
            </a:r>
            <a:r>
              <a:rPr lang="en-US" sz="1600" b="1" dirty="0">
                <a:solidFill>
                  <a:schemeClr val="dk1"/>
                </a:solidFill>
              </a:rPr>
              <a:t>i</a:t>
            </a:r>
            <a:r>
              <a:rPr lang="en-US" sz="1600" b="1" dirty="0">
                <a:solidFill>
                  <a:schemeClr val="dk1"/>
                </a:solidFill>
                <a:latin typeface="Arial"/>
                <a:ea typeface="Arial"/>
                <a:cs typeface="Arial"/>
                <a:sym typeface="Arial"/>
              </a:rPr>
              <a:t>n GHIN </a:t>
            </a:r>
            <a:r>
              <a:rPr lang="en-US" sz="1600" b="1" dirty="0">
                <a:solidFill>
                  <a:schemeClr val="dk1"/>
                </a:solidFill>
              </a:rPr>
              <a:t>within the </a:t>
            </a:r>
            <a:r>
              <a:rPr lang="en-US" sz="1600" b="1" dirty="0">
                <a:solidFill>
                  <a:schemeClr val="dk1"/>
                </a:solidFill>
                <a:latin typeface="Arial"/>
                <a:ea typeface="Arial"/>
                <a:cs typeface="Arial"/>
                <a:sym typeface="Arial"/>
              </a:rPr>
              <a:t>past 12 months from match dat</a:t>
            </a:r>
            <a:r>
              <a:rPr lang="en-US" sz="1600" b="1" dirty="0">
                <a:solidFill>
                  <a:schemeClr val="dk1"/>
                </a:solidFill>
              </a:rPr>
              <a:t>e</a:t>
            </a:r>
            <a:endParaRPr sz="1600" b="1" i="1" dirty="0">
              <a:solidFill>
                <a:schemeClr val="dk1"/>
              </a:solidFill>
              <a:latin typeface="Arial"/>
              <a:ea typeface="Arial"/>
              <a:cs typeface="Arial"/>
              <a:sym typeface="Arial"/>
            </a:endParaRPr>
          </a:p>
          <a:p>
            <a:pPr marL="742950" marR="0" lvl="1" indent="-285750" algn="l" rtl="0">
              <a:spcBef>
                <a:spcPts val="600"/>
              </a:spcBef>
              <a:spcAft>
                <a:spcPts val="0"/>
              </a:spcAft>
              <a:buClr>
                <a:srgbClr val="FF0000"/>
              </a:buClr>
              <a:buSzPts val="1600"/>
              <a:buFont typeface="Arial"/>
              <a:buChar char="•"/>
            </a:pPr>
            <a:r>
              <a:rPr lang="en-US" sz="1600" b="1" dirty="0">
                <a:solidFill>
                  <a:srgbClr val="FF0000"/>
                </a:solidFill>
                <a:latin typeface="Times New Roman"/>
                <a:ea typeface="Times New Roman"/>
                <a:cs typeface="Times New Roman"/>
                <a:sym typeface="Times New Roman"/>
              </a:rPr>
              <a:t>CANNOT POST SCORES MORE THAN ONE (1) WEEK OLD IN ORDER TO BECOME ELIGIBLE</a:t>
            </a:r>
            <a:endParaRPr sz="1600" b="1" i="0" u="none" strike="noStrike" cap="none" dirty="0">
              <a:solidFill>
                <a:schemeClr val="dk1"/>
              </a:solidFill>
              <a:latin typeface="Times New Roman"/>
              <a:ea typeface="Times New Roman"/>
              <a:cs typeface="Times New Roman"/>
              <a:sym typeface="Times New Roman"/>
            </a:endParaRPr>
          </a:p>
          <a:p>
            <a:pPr marL="0" marR="0" lvl="0" indent="0" algn="l" rtl="0">
              <a:spcBef>
                <a:spcPts val="600"/>
              </a:spcBef>
              <a:spcAft>
                <a:spcPts val="0"/>
              </a:spcAft>
              <a:buClr>
                <a:schemeClr val="dk1"/>
              </a:buClr>
              <a:buSzPts val="1600"/>
              <a:buFont typeface="Calibri"/>
              <a:buAutoNum type="alphaUcPeriod"/>
            </a:pPr>
            <a:r>
              <a:rPr lang="en-US" sz="1600" b="1" dirty="0">
                <a:solidFill>
                  <a:schemeClr val="dk1"/>
                </a:solidFill>
                <a:latin typeface="Arial"/>
                <a:ea typeface="Arial"/>
                <a:cs typeface="Arial"/>
                <a:sym typeface="Arial"/>
              </a:rPr>
              <a:t>Must be age eligible</a:t>
            </a:r>
            <a:endParaRPr dirty="0">
              <a:solidFill>
                <a:schemeClr val="dk1"/>
              </a:solidFill>
            </a:endParaRPr>
          </a:p>
          <a:p>
            <a:pPr marL="566420" marR="0" lvl="2" indent="0" algn="l" rtl="0">
              <a:spcBef>
                <a:spcPts val="600"/>
              </a:spcBef>
              <a:spcAft>
                <a:spcPts val="0"/>
              </a:spcAft>
              <a:buNone/>
            </a:pPr>
            <a:r>
              <a:rPr lang="en-US" sz="1600" b="0" i="0" u="none" strike="noStrike" cap="none" dirty="0">
                <a:solidFill>
                  <a:schemeClr val="dk1"/>
                </a:solidFill>
                <a:latin typeface="Arial"/>
                <a:ea typeface="Arial"/>
                <a:cs typeface="Arial"/>
                <a:sym typeface="Arial"/>
              </a:rPr>
              <a:t>•18+ (</a:t>
            </a:r>
            <a:r>
              <a:rPr lang="en-US" sz="1600" b="1" dirty="0">
                <a:solidFill>
                  <a:srgbClr val="0000FF"/>
                </a:solidFill>
              </a:rPr>
              <a:t>CAROLINAS</a:t>
            </a:r>
            <a:r>
              <a:rPr lang="en-US" sz="1600" b="0" i="0" u="none" strike="noStrike" cap="none" dirty="0">
                <a:solidFill>
                  <a:schemeClr val="dk1"/>
                </a:solidFill>
                <a:latin typeface="Arial"/>
                <a:ea typeface="Arial"/>
                <a:cs typeface="Arial"/>
                <a:sym typeface="Arial"/>
              </a:rPr>
              <a:t> </a:t>
            </a:r>
            <a:r>
              <a:rPr lang="en-US" sz="1600" dirty="0">
                <a:solidFill>
                  <a:schemeClr val="dk1"/>
                </a:solidFill>
              </a:rPr>
              <a:t>Division</a:t>
            </a:r>
            <a:r>
              <a:rPr lang="en-US" sz="1600" b="0" i="0" u="none" strike="noStrike" cap="none" dirty="0">
                <a:solidFill>
                  <a:schemeClr val="dk1"/>
                </a:solidFill>
                <a:latin typeface="Arial"/>
                <a:ea typeface="Arial"/>
                <a:cs typeface="Arial"/>
                <a:sym typeface="Arial"/>
              </a:rPr>
              <a:t>)	• 55+ (</a:t>
            </a:r>
            <a:r>
              <a:rPr lang="en-US" sz="1600" b="1" i="0" u="none" strike="noStrike" cap="none" dirty="0">
                <a:solidFill>
                  <a:srgbClr val="FF0000"/>
                </a:solidFill>
              </a:rPr>
              <a:t>SENIOR</a:t>
            </a:r>
            <a:r>
              <a:rPr lang="en-US" sz="1600" b="0" i="0" u="none" strike="noStrike" cap="none" dirty="0">
                <a:solidFill>
                  <a:schemeClr val="dk1"/>
                </a:solidFill>
                <a:latin typeface="Arial"/>
                <a:ea typeface="Arial"/>
                <a:cs typeface="Arial"/>
                <a:sym typeface="Arial"/>
              </a:rPr>
              <a:t> </a:t>
            </a:r>
            <a:r>
              <a:rPr lang="en-US" sz="1600" dirty="0">
                <a:solidFill>
                  <a:schemeClr val="dk1"/>
                </a:solidFill>
              </a:rPr>
              <a:t>Division</a:t>
            </a:r>
            <a:r>
              <a:rPr lang="en-US" sz="1600" b="0" i="0" u="none" strike="noStrike" cap="none" dirty="0">
                <a:solidFill>
                  <a:schemeClr val="dk1"/>
                </a:solidFill>
                <a:latin typeface="Arial"/>
                <a:ea typeface="Arial"/>
                <a:cs typeface="Arial"/>
                <a:sym typeface="Arial"/>
              </a:rPr>
              <a:t>) 	  • 65+ (</a:t>
            </a:r>
            <a:r>
              <a:rPr lang="en-US" sz="1600" b="1" i="0" u="none" strike="noStrike" cap="none" dirty="0">
                <a:solidFill>
                  <a:srgbClr val="00B050"/>
                </a:solidFill>
              </a:rPr>
              <a:t>SUPER SENIOR</a:t>
            </a:r>
            <a:r>
              <a:rPr lang="en-US" sz="1600" b="0" i="0" u="none" strike="noStrike" cap="none" dirty="0">
                <a:solidFill>
                  <a:schemeClr val="dk1"/>
                </a:solidFill>
                <a:latin typeface="Arial"/>
                <a:ea typeface="Arial"/>
                <a:cs typeface="Arial"/>
                <a:sym typeface="Arial"/>
              </a:rPr>
              <a:t>)</a:t>
            </a:r>
            <a:endParaRPr dirty="0">
              <a:solidFill>
                <a:schemeClr val="dk1"/>
              </a:solidFill>
            </a:endParaRPr>
          </a:p>
          <a:p>
            <a:pPr marL="0" marR="0" lvl="0" indent="0" algn="l" rtl="0">
              <a:spcBef>
                <a:spcPts val="600"/>
              </a:spcBef>
              <a:spcAft>
                <a:spcPts val="0"/>
              </a:spcAft>
              <a:buClr>
                <a:schemeClr val="dk1"/>
              </a:buClr>
              <a:buSzPts val="1600"/>
              <a:buFont typeface="Times New Roman"/>
              <a:buAutoNum type="alphaUcPeriod"/>
            </a:pPr>
            <a:r>
              <a:rPr lang="en-US" sz="1600" b="1" dirty="0">
                <a:solidFill>
                  <a:schemeClr val="dk1"/>
                </a:solidFill>
                <a:latin typeface="Arial"/>
                <a:ea typeface="Arial"/>
                <a:cs typeface="Arial"/>
                <a:sym typeface="Arial"/>
              </a:rPr>
              <a:t>Restricted to 1 team PER </a:t>
            </a:r>
            <a:r>
              <a:rPr lang="en-US" sz="1600" b="1" dirty="0">
                <a:solidFill>
                  <a:schemeClr val="dk1"/>
                </a:solidFill>
              </a:rPr>
              <a:t>DIVISION</a:t>
            </a:r>
            <a:r>
              <a:rPr lang="en-US" sz="1600" b="1" dirty="0">
                <a:solidFill>
                  <a:schemeClr val="dk1"/>
                </a:solidFill>
                <a:latin typeface="Arial"/>
                <a:ea typeface="Arial"/>
                <a:cs typeface="Arial"/>
                <a:sym typeface="Arial"/>
              </a:rPr>
              <a:t> in the current</a:t>
            </a:r>
            <a:r>
              <a:rPr lang="en-US" sz="1600" b="1" dirty="0">
                <a:solidFill>
                  <a:schemeClr val="dk1"/>
                </a:solidFill>
              </a:rPr>
              <a:t> season</a:t>
            </a:r>
            <a:endParaRPr sz="1600" b="1" dirty="0">
              <a:solidFill>
                <a:schemeClr val="dk1"/>
              </a:solidFill>
            </a:endParaRPr>
          </a:p>
          <a:p>
            <a:pPr marL="914400" marR="0" lvl="1" indent="-330200" algn="l" rtl="0">
              <a:spcBef>
                <a:spcPts val="600"/>
              </a:spcBef>
              <a:spcAft>
                <a:spcPts val="0"/>
              </a:spcAft>
              <a:buClr>
                <a:schemeClr val="dk1"/>
              </a:buClr>
              <a:buSzPts val="1600"/>
              <a:buChar char="•"/>
            </a:pPr>
            <a:r>
              <a:rPr lang="en-US" sz="1600" b="1" dirty="0">
                <a:solidFill>
                  <a:schemeClr val="dk1"/>
                </a:solidFill>
              </a:rPr>
              <a:t>May compete for a different club in a different division</a:t>
            </a:r>
            <a:endParaRPr sz="1600" b="1" dirty="0">
              <a:solidFill>
                <a:schemeClr val="dk1"/>
              </a:solidFill>
            </a:endParaRPr>
          </a:p>
          <a:p>
            <a:pPr marL="0" marR="0" lvl="0" indent="0" algn="l" rtl="0">
              <a:spcBef>
                <a:spcPts val="600"/>
              </a:spcBef>
              <a:spcAft>
                <a:spcPts val="0"/>
              </a:spcAft>
              <a:buClr>
                <a:schemeClr val="dk1"/>
              </a:buClr>
              <a:buSzPts val="1600"/>
              <a:buFont typeface="Times New Roman"/>
              <a:buAutoNum type="alphaUcPeriod"/>
            </a:pPr>
            <a:r>
              <a:rPr lang="en-US" sz="1600" dirty="0">
                <a:solidFill>
                  <a:schemeClr val="dk1"/>
                </a:solidFill>
                <a:latin typeface="Arial"/>
                <a:ea typeface="Arial"/>
                <a:cs typeface="Arial"/>
                <a:sym typeface="Arial"/>
              </a:rPr>
              <a:t>Multi-Club Members may play for multiple teams, but NOT within the same division</a:t>
            </a:r>
            <a:r>
              <a:rPr lang="en-US" sz="1400" dirty="0">
                <a:solidFill>
                  <a:schemeClr val="dk1"/>
                </a:solidFill>
                <a:latin typeface="Arial"/>
                <a:ea typeface="Arial"/>
                <a:cs typeface="Arial"/>
                <a:sym typeface="Arial"/>
              </a:rPr>
              <a:t> </a:t>
            </a:r>
            <a:r>
              <a:rPr lang="en-US" sz="1800" dirty="0">
                <a:solidFill>
                  <a:schemeClr val="dk1"/>
                </a:solidFill>
                <a:latin typeface="Arial"/>
                <a:ea typeface="Arial"/>
                <a:cs typeface="Arial"/>
                <a:sym typeface="Arial"/>
              </a:rPr>
              <a:t> </a:t>
            </a:r>
            <a:endParaRPr sz="1400" dirty="0">
              <a:solidFill>
                <a:schemeClr val="dk1"/>
              </a:solidFill>
              <a:latin typeface="Arial"/>
              <a:ea typeface="Arial"/>
              <a:cs typeface="Arial"/>
              <a:sym typeface="Arial"/>
            </a:endParaRPr>
          </a:p>
          <a:p>
            <a:pPr marL="0" marR="0" lvl="0" indent="0" algn="l" rtl="0">
              <a:spcBef>
                <a:spcPts val="600"/>
              </a:spcBef>
              <a:spcAft>
                <a:spcPts val="0"/>
              </a:spcAft>
              <a:buNone/>
            </a:pPr>
            <a:r>
              <a:rPr lang="en-US" sz="1400" dirty="0">
                <a:solidFill>
                  <a:schemeClr val="dk1"/>
                </a:solidFill>
                <a:latin typeface="Arial"/>
                <a:ea typeface="Arial"/>
                <a:cs typeface="Arial"/>
                <a:sym typeface="Arial"/>
              </a:rPr>
              <a:t>NON-AMATEURS: </a:t>
            </a:r>
            <a:endParaRPr dirty="0"/>
          </a:p>
          <a:p>
            <a:pPr lvl="0">
              <a:spcBef>
                <a:spcPts val="600"/>
              </a:spcBef>
            </a:pPr>
            <a:r>
              <a:rPr lang="en-US" dirty="0">
                <a:solidFill>
                  <a:schemeClr val="dk1"/>
                </a:solidFill>
              </a:rPr>
              <a:t>Club staff/employees/members with non-amateur status are eligible to compete in Interclub competition but MUST meet the above player eligibility requirements. The included (but not limited to) Golf Professionals and Members who have maintained professional status.</a:t>
            </a:r>
          </a:p>
          <a:p>
            <a:pPr marL="0" marR="0" lvl="0" indent="0" algn="l" rtl="0">
              <a:spcBef>
                <a:spcPts val="600"/>
              </a:spcBef>
              <a:spcAft>
                <a:spcPts val="0"/>
              </a:spcAft>
              <a:buNone/>
            </a:pPr>
            <a:r>
              <a:rPr lang="en-US" sz="1600" b="1" u="sng" dirty="0">
                <a:solidFill>
                  <a:schemeClr val="dk1"/>
                </a:solidFill>
                <a:highlight>
                  <a:srgbClr val="FFFF00"/>
                </a:highlight>
              </a:rPr>
              <a:t>NOTE – Players may become eligible mid-season (i.e. turning 65 May 1)</a:t>
            </a:r>
            <a:endParaRPr sz="1600" b="1" u="sng" dirty="0">
              <a:solidFill>
                <a:schemeClr val="dk1"/>
              </a:solidFill>
              <a:highlight>
                <a:srgbClr val="FFFF00"/>
              </a:highlight>
            </a:endParaRPr>
          </a:p>
        </p:txBody>
      </p:sp>
    </p:spTree>
  </p:cSld>
  <p:clrMapOvr>
    <a:masterClrMapping/>
  </p:clrMapOvr>
  <p:transition>
    <p:fade thruBlk="1"/>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45">
          <a:extLst>
            <a:ext uri="{FF2B5EF4-FFF2-40B4-BE49-F238E27FC236}">
              <a16:creationId xmlns:a16="http://schemas.microsoft.com/office/drawing/2014/main" id="{8E3D618C-3115-D2CB-C74C-B510DC7CD421}"/>
            </a:ext>
          </a:extLst>
        </p:cNvPr>
        <p:cNvGrpSpPr/>
        <p:nvPr/>
      </p:nvGrpSpPr>
      <p:grpSpPr>
        <a:xfrm>
          <a:off x="0" y="0"/>
          <a:ext cx="0" cy="0"/>
          <a:chOff x="0" y="0"/>
          <a:chExt cx="0" cy="0"/>
        </a:xfrm>
      </p:grpSpPr>
      <p:sp>
        <p:nvSpPr>
          <p:cNvPr id="247" name="Google Shape;247;p34">
            <a:extLst>
              <a:ext uri="{FF2B5EF4-FFF2-40B4-BE49-F238E27FC236}">
                <a16:creationId xmlns:a16="http://schemas.microsoft.com/office/drawing/2014/main" id="{62693112-6EB8-8037-49E8-667026876C64}"/>
              </a:ext>
            </a:extLst>
          </p:cNvPr>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48" name="Google Shape;248;p34" descr="CGA NEW - Color">
            <a:extLst>
              <a:ext uri="{FF2B5EF4-FFF2-40B4-BE49-F238E27FC236}">
                <a16:creationId xmlns:a16="http://schemas.microsoft.com/office/drawing/2014/main" id="{7087D4B6-6E22-0B23-C74D-9DAA5D3867F2}"/>
              </a:ext>
            </a:extLst>
          </p:cNvPr>
          <p:cNvPicPr preferRelativeResize="0"/>
          <p:nvPr/>
        </p:nvPicPr>
        <p:blipFill rotWithShape="1">
          <a:blip r:embed="rId3">
            <a:alphaModFix/>
          </a:blip>
          <a:srcRect/>
          <a:stretch/>
        </p:blipFill>
        <p:spPr>
          <a:xfrm>
            <a:off x="381000" y="304800"/>
            <a:ext cx="533400" cy="533400"/>
          </a:xfrm>
          <a:prstGeom prst="rect">
            <a:avLst/>
          </a:prstGeom>
          <a:noFill/>
          <a:ln>
            <a:noFill/>
          </a:ln>
        </p:spPr>
      </p:pic>
      <p:sp>
        <p:nvSpPr>
          <p:cNvPr id="249" name="Google Shape;249;p34">
            <a:extLst>
              <a:ext uri="{FF2B5EF4-FFF2-40B4-BE49-F238E27FC236}">
                <a16:creationId xmlns:a16="http://schemas.microsoft.com/office/drawing/2014/main" id="{0E38B0EF-2361-3577-D1F3-714F92AC59CA}"/>
              </a:ext>
            </a:extLst>
          </p:cNvPr>
          <p:cNvSpPr txBox="1"/>
          <p:nvPr/>
        </p:nvSpPr>
        <p:spPr>
          <a:xfrm>
            <a:off x="1295400" y="225187"/>
            <a:ext cx="7531100"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(Rule #2)     </a:t>
            </a:r>
            <a:r>
              <a:rPr lang="en-US" sz="1800" b="1" u="sng">
                <a:solidFill>
                  <a:schemeClr val="dk1"/>
                </a:solidFill>
                <a:latin typeface="Arial"/>
                <a:ea typeface="Arial"/>
                <a:cs typeface="Arial"/>
                <a:sym typeface="Arial"/>
              </a:rPr>
              <a:t>PLAYER ELIGIBILITY – </a:t>
            </a:r>
            <a:r>
              <a:rPr lang="en-US" sz="1800" b="1" u="sng">
                <a:solidFill>
                  <a:schemeClr val="dk1"/>
                </a:solidFill>
                <a:highlight>
                  <a:srgbClr val="FFFF00"/>
                </a:highlight>
                <a:latin typeface="Arial"/>
                <a:ea typeface="Arial"/>
                <a:cs typeface="Arial"/>
                <a:sym typeface="Arial"/>
              </a:rPr>
              <a:t>Women’s Division</a:t>
            </a:r>
            <a:endParaRPr sz="1800" u="sng">
              <a:solidFill>
                <a:schemeClr val="dk1"/>
              </a:solidFill>
              <a:highlight>
                <a:srgbClr val="FFFF00"/>
              </a:highlight>
              <a:latin typeface="Arial"/>
              <a:ea typeface="Arial"/>
              <a:cs typeface="Arial"/>
              <a:sym typeface="Arial"/>
            </a:endParaRPr>
          </a:p>
        </p:txBody>
      </p:sp>
      <p:sp>
        <p:nvSpPr>
          <p:cNvPr id="250" name="Google Shape;250;p34">
            <a:extLst>
              <a:ext uri="{FF2B5EF4-FFF2-40B4-BE49-F238E27FC236}">
                <a16:creationId xmlns:a16="http://schemas.microsoft.com/office/drawing/2014/main" id="{D2A511EA-2E91-8EFA-502A-0139D2AAD8BE}"/>
              </a:ext>
            </a:extLst>
          </p:cNvPr>
          <p:cNvSpPr txBox="1"/>
          <p:nvPr/>
        </p:nvSpPr>
        <p:spPr>
          <a:xfrm>
            <a:off x="91440" y="874380"/>
            <a:ext cx="8979408" cy="4985940"/>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600"/>
              <a:buFont typeface="Calibri"/>
              <a:buAutoNum type="alphaUcPeriod"/>
            </a:pPr>
            <a:r>
              <a:rPr lang="en-US" sz="1600">
                <a:solidFill>
                  <a:schemeClr val="dk1"/>
                </a:solidFill>
                <a:latin typeface="Arial"/>
                <a:ea typeface="Arial"/>
                <a:cs typeface="Arial"/>
                <a:sym typeface="Arial"/>
              </a:rPr>
              <a:t>Must be female members of a CGA member club </a:t>
            </a:r>
            <a:r>
              <a:rPr lang="en-US" sz="1600" u="sng">
                <a:solidFill>
                  <a:schemeClr val="dk1"/>
                </a:solidFill>
                <a:latin typeface="Arial"/>
                <a:ea typeface="Arial"/>
                <a:cs typeface="Arial"/>
                <a:sym typeface="Arial"/>
              </a:rPr>
              <a:t>AND in good standing with the CGA</a:t>
            </a:r>
            <a:endParaRPr u="sng">
              <a:solidFill>
                <a:schemeClr val="dk1"/>
              </a:solidFill>
            </a:endParaRPr>
          </a:p>
          <a:p>
            <a:pPr marL="342900" marR="0" lvl="0" indent="-342900" algn="l" rtl="0">
              <a:spcBef>
                <a:spcPts val="600"/>
              </a:spcBef>
              <a:spcAft>
                <a:spcPts val="0"/>
              </a:spcAft>
              <a:buClr>
                <a:schemeClr val="dk1"/>
              </a:buClr>
              <a:buSzPts val="1600"/>
              <a:buFont typeface="Calibri"/>
              <a:buAutoNum type="alphaUcPeriod"/>
            </a:pPr>
            <a:r>
              <a:rPr lang="en-US" sz="1600">
                <a:solidFill>
                  <a:schemeClr val="dk1"/>
                </a:solidFill>
                <a:latin typeface="Arial"/>
                <a:ea typeface="Arial"/>
                <a:cs typeface="Arial"/>
                <a:sym typeface="Arial"/>
              </a:rPr>
              <a:t>Must be an amateur golfer (with the exception of </a:t>
            </a:r>
            <a:r>
              <a:rPr lang="en-US" sz="1600" b="1">
                <a:solidFill>
                  <a:schemeClr val="dk1"/>
                </a:solidFill>
                <a:latin typeface="Arial"/>
                <a:ea typeface="Arial"/>
                <a:cs typeface="Arial"/>
                <a:sym typeface="Arial"/>
              </a:rPr>
              <a:t>NON-AMATEURS </a:t>
            </a:r>
            <a:r>
              <a:rPr lang="en-US" sz="1600">
                <a:solidFill>
                  <a:schemeClr val="dk1"/>
                </a:solidFill>
                <a:latin typeface="Arial"/>
                <a:ea typeface="Arial"/>
                <a:cs typeface="Arial"/>
                <a:sym typeface="Arial"/>
              </a:rPr>
              <a:t>below)</a:t>
            </a:r>
            <a:endParaRPr>
              <a:solidFill>
                <a:schemeClr val="dk1"/>
              </a:solidFill>
            </a:endParaRPr>
          </a:p>
          <a:p>
            <a:pPr marL="342900" marR="0" lvl="0" indent="-342900" algn="l" rtl="0">
              <a:spcBef>
                <a:spcPts val="600"/>
              </a:spcBef>
              <a:spcAft>
                <a:spcPts val="0"/>
              </a:spcAft>
              <a:buClr>
                <a:schemeClr val="dk1"/>
              </a:buClr>
              <a:buSzPts val="1600"/>
              <a:buFont typeface="Calibri"/>
              <a:buAutoNum type="alphaUcPeriod"/>
            </a:pPr>
            <a:r>
              <a:rPr lang="en-US" sz="1600" b="1">
                <a:solidFill>
                  <a:schemeClr val="dk1"/>
                </a:solidFill>
                <a:latin typeface="Arial"/>
                <a:ea typeface="Arial"/>
                <a:cs typeface="Arial"/>
                <a:sym typeface="Arial"/>
              </a:rPr>
              <a:t>MUST be </a:t>
            </a:r>
            <a:r>
              <a:rPr lang="en-US" sz="1600" b="1" u="sng">
                <a:solidFill>
                  <a:schemeClr val="dk1"/>
                </a:solidFill>
                <a:latin typeface="Arial"/>
                <a:ea typeface="Arial"/>
                <a:cs typeface="Arial"/>
                <a:sym typeface="Arial"/>
              </a:rPr>
              <a:t>actively</a:t>
            </a:r>
            <a:r>
              <a:rPr lang="en-US" sz="1600" b="1">
                <a:solidFill>
                  <a:schemeClr val="dk1"/>
                </a:solidFill>
                <a:latin typeface="Arial"/>
                <a:ea typeface="Arial"/>
                <a:cs typeface="Arial"/>
                <a:sym typeface="Arial"/>
              </a:rPr>
              <a:t> listed on the club’s GHIN handicap roster</a:t>
            </a:r>
            <a:endParaRPr>
              <a:solidFill>
                <a:schemeClr val="dk1"/>
              </a:solidFill>
            </a:endParaRPr>
          </a:p>
          <a:p>
            <a:pPr marL="342900" marR="0" lvl="0" indent="-342900" algn="l" rtl="0">
              <a:spcBef>
                <a:spcPts val="600"/>
              </a:spcBef>
              <a:spcAft>
                <a:spcPts val="0"/>
              </a:spcAft>
              <a:buClr>
                <a:schemeClr val="dk1"/>
              </a:buClr>
              <a:buSzPts val="1800"/>
              <a:buFont typeface="Calibri"/>
              <a:buAutoNum type="alphaUcPeriod"/>
            </a:pPr>
            <a:r>
              <a:rPr lang="en-US" sz="1800">
                <a:solidFill>
                  <a:schemeClr val="dk1"/>
                </a:solidFill>
                <a:latin typeface="Arial"/>
                <a:ea typeface="Arial"/>
                <a:cs typeface="Arial"/>
                <a:sym typeface="Arial"/>
              </a:rPr>
              <a:t>MUST have an established Low Handicap Index (Low H.I.)</a:t>
            </a:r>
            <a:endParaRPr>
              <a:solidFill>
                <a:schemeClr val="dk1"/>
              </a:solidFill>
            </a:endParaRPr>
          </a:p>
          <a:p>
            <a:pPr marL="457200" marR="0" lvl="1" indent="0" algn="l" rtl="0">
              <a:spcBef>
                <a:spcPts val="600"/>
              </a:spcBef>
              <a:spcAft>
                <a:spcPts val="0"/>
              </a:spcAft>
              <a:buNone/>
            </a:pPr>
            <a:r>
              <a:rPr lang="en-US" sz="1800" b="0" i="0" u="none" strike="noStrike" cap="none">
                <a:solidFill>
                  <a:schemeClr val="dk1"/>
                </a:solidFill>
                <a:latin typeface="Arial"/>
                <a:ea typeface="Arial"/>
                <a:cs typeface="Arial"/>
                <a:sym typeface="Arial"/>
              </a:rPr>
              <a:t>NOTE: It takes 20 posted scores </a:t>
            </a:r>
            <a:r>
              <a:rPr lang="en-US" sz="1800">
                <a:solidFill>
                  <a:schemeClr val="dk1"/>
                </a:solidFill>
              </a:rPr>
              <a:t>i</a:t>
            </a:r>
            <a:r>
              <a:rPr lang="en-US" sz="1800" b="0" i="0" u="none" strike="noStrike" cap="none">
                <a:solidFill>
                  <a:schemeClr val="dk1"/>
                </a:solidFill>
                <a:latin typeface="Arial"/>
                <a:ea typeface="Arial"/>
                <a:cs typeface="Arial"/>
                <a:sym typeface="Arial"/>
              </a:rPr>
              <a:t>n GHIN to establish a Low H.I.</a:t>
            </a:r>
            <a:endParaRPr>
              <a:solidFill>
                <a:schemeClr val="dk1"/>
              </a:solidFill>
            </a:endParaRPr>
          </a:p>
          <a:p>
            <a:pPr marL="342900" lvl="0" indent="-342900">
              <a:spcBef>
                <a:spcPts val="600"/>
              </a:spcBef>
              <a:buClr>
                <a:schemeClr val="dk1"/>
              </a:buClr>
              <a:buSzPts val="1600"/>
              <a:buFont typeface="Calibri"/>
              <a:buAutoNum type="alphaUcPeriod"/>
            </a:pPr>
            <a:r>
              <a:rPr lang="en-US" sz="1600" b="1">
                <a:solidFill>
                  <a:schemeClr val="dk1"/>
                </a:solidFill>
                <a:latin typeface="Arial"/>
                <a:ea typeface="Arial"/>
                <a:cs typeface="Arial"/>
                <a:sym typeface="Arial"/>
              </a:rPr>
              <a:t>MUST have </a:t>
            </a:r>
            <a:r>
              <a:rPr lang="en-US" sz="2400" b="1">
                <a:solidFill>
                  <a:srgbClr val="FF0000"/>
                </a:solidFill>
                <a:latin typeface="Arial"/>
                <a:ea typeface="Arial"/>
                <a:cs typeface="Arial"/>
                <a:sym typeface="Arial"/>
              </a:rPr>
              <a:t>10</a:t>
            </a:r>
            <a:r>
              <a:rPr lang="en-US" sz="1600" b="1">
                <a:solidFill>
                  <a:schemeClr val="dk1"/>
                </a:solidFill>
                <a:latin typeface="Arial"/>
                <a:ea typeface="Arial"/>
                <a:cs typeface="Arial"/>
                <a:sym typeface="Arial"/>
              </a:rPr>
              <a:t> posted scores </a:t>
            </a:r>
            <a:r>
              <a:rPr lang="en-US" sz="1600" b="1">
                <a:solidFill>
                  <a:schemeClr val="dk1"/>
                </a:solidFill>
              </a:rPr>
              <a:t>i</a:t>
            </a:r>
            <a:r>
              <a:rPr lang="en-US" sz="1600" b="1">
                <a:solidFill>
                  <a:schemeClr val="dk1"/>
                </a:solidFill>
                <a:latin typeface="Arial"/>
                <a:ea typeface="Arial"/>
                <a:cs typeface="Arial"/>
                <a:sym typeface="Arial"/>
              </a:rPr>
              <a:t>n GHIN </a:t>
            </a:r>
            <a:r>
              <a:rPr lang="en-US" sz="1600" b="1">
                <a:solidFill>
                  <a:schemeClr val="dk1"/>
                </a:solidFill>
              </a:rPr>
              <a:t>within the </a:t>
            </a:r>
            <a:r>
              <a:rPr lang="en-US" sz="1600" b="1">
                <a:solidFill>
                  <a:schemeClr val="dk1"/>
                </a:solidFill>
                <a:latin typeface="Arial"/>
                <a:ea typeface="Arial"/>
                <a:cs typeface="Arial"/>
                <a:sym typeface="Arial"/>
              </a:rPr>
              <a:t>past 12 months from match dat</a:t>
            </a:r>
            <a:r>
              <a:rPr lang="en-US" sz="1600" b="1">
                <a:solidFill>
                  <a:schemeClr val="dk1"/>
                </a:solidFill>
              </a:rPr>
              <a:t>e</a:t>
            </a:r>
            <a:endParaRPr sz="1600" b="1" i="1">
              <a:solidFill>
                <a:schemeClr val="dk1"/>
              </a:solidFill>
              <a:latin typeface="Arial"/>
              <a:ea typeface="Arial"/>
              <a:cs typeface="Arial"/>
              <a:sym typeface="Arial"/>
            </a:endParaRPr>
          </a:p>
          <a:p>
            <a:pPr marL="742950" marR="0" lvl="1" indent="-285750" algn="l" rtl="0">
              <a:spcBef>
                <a:spcPts val="600"/>
              </a:spcBef>
              <a:spcAft>
                <a:spcPts val="0"/>
              </a:spcAft>
              <a:buClr>
                <a:srgbClr val="FF0000"/>
              </a:buClr>
              <a:buSzPts val="1600"/>
              <a:buFont typeface="Arial"/>
              <a:buChar char="•"/>
            </a:pPr>
            <a:r>
              <a:rPr lang="en-US" sz="1600" b="1">
                <a:solidFill>
                  <a:srgbClr val="FF0000"/>
                </a:solidFill>
                <a:latin typeface="Times New Roman"/>
                <a:ea typeface="Times New Roman"/>
                <a:cs typeface="Times New Roman"/>
                <a:sym typeface="Times New Roman"/>
              </a:rPr>
              <a:t>CANNOT POST SCORES MORE THAN ONE (1) WEEK OLD IN ORDER TO BECOME ELIGIBLE</a:t>
            </a:r>
            <a:endParaRPr sz="1600" b="1" i="0" u="none" strike="noStrike" cap="none">
              <a:solidFill>
                <a:schemeClr val="dk1"/>
              </a:solidFill>
              <a:latin typeface="Times New Roman"/>
              <a:ea typeface="Times New Roman"/>
              <a:cs typeface="Times New Roman"/>
              <a:sym typeface="Times New Roman"/>
            </a:endParaRPr>
          </a:p>
          <a:p>
            <a:pPr>
              <a:spcBef>
                <a:spcPts val="600"/>
              </a:spcBef>
              <a:buClr>
                <a:schemeClr val="dk1"/>
              </a:buClr>
              <a:buSzPts val="1600"/>
              <a:buFont typeface="Calibri"/>
              <a:buAutoNum type="alphaUcPeriod"/>
            </a:pPr>
            <a:r>
              <a:rPr lang="en-US" sz="1600" b="1">
                <a:solidFill>
                  <a:schemeClr val="dk1"/>
                </a:solidFill>
              </a:rPr>
              <a:t>   </a:t>
            </a:r>
            <a:r>
              <a:rPr lang="en-US" sz="1600" b="1">
                <a:solidFill>
                  <a:schemeClr val="dk1"/>
                </a:solidFill>
                <a:latin typeface="Arial"/>
                <a:ea typeface="Arial"/>
                <a:cs typeface="Arial"/>
                <a:sym typeface="Arial"/>
              </a:rPr>
              <a:t>Must be age eligible – </a:t>
            </a:r>
            <a:r>
              <a:rPr lang="en-US" sz="1600" b="1" u="sng">
                <a:solidFill>
                  <a:schemeClr val="dk1"/>
                </a:solidFill>
                <a:latin typeface="Arial"/>
                <a:ea typeface="Arial"/>
                <a:cs typeface="Arial"/>
                <a:sym typeface="Arial"/>
              </a:rPr>
              <a:t>18+ years old as of the applicable match date</a:t>
            </a:r>
            <a:endParaRPr u="sng">
              <a:solidFill>
                <a:schemeClr val="dk1"/>
              </a:solidFill>
            </a:endParaRPr>
          </a:p>
          <a:p>
            <a:pPr>
              <a:spcBef>
                <a:spcPts val="600"/>
              </a:spcBef>
              <a:buClr>
                <a:schemeClr val="dk1"/>
              </a:buClr>
              <a:buSzPts val="1600"/>
              <a:buFont typeface="Times New Roman"/>
              <a:buAutoNum type="alphaUcPeriod"/>
            </a:pPr>
            <a:r>
              <a:rPr lang="en-US" sz="1600" b="1">
                <a:solidFill>
                  <a:schemeClr val="dk1"/>
                </a:solidFill>
              </a:rPr>
              <a:t>  </a:t>
            </a:r>
            <a:r>
              <a:rPr lang="en-US" sz="1600" b="1">
                <a:solidFill>
                  <a:schemeClr val="dk1"/>
                </a:solidFill>
                <a:latin typeface="Arial"/>
                <a:ea typeface="Arial"/>
                <a:cs typeface="Arial"/>
                <a:sym typeface="Arial"/>
              </a:rPr>
              <a:t>Restricted to competing for 1 team in the current</a:t>
            </a:r>
            <a:r>
              <a:rPr lang="en-US" sz="1600" b="1">
                <a:solidFill>
                  <a:schemeClr val="dk1"/>
                </a:solidFill>
              </a:rPr>
              <a:t> season</a:t>
            </a:r>
          </a:p>
          <a:p>
            <a:pPr>
              <a:spcBef>
                <a:spcPts val="600"/>
              </a:spcBef>
              <a:buClr>
                <a:schemeClr val="dk1"/>
              </a:buClr>
            </a:pPr>
            <a:endParaRPr lang="en-US">
              <a:solidFill>
                <a:schemeClr val="dk1"/>
              </a:solidFill>
            </a:endParaRPr>
          </a:p>
          <a:p>
            <a:pPr>
              <a:spcBef>
                <a:spcPts val="600"/>
              </a:spcBef>
            </a:pPr>
            <a:r>
              <a:rPr lang="en-US" sz="1400">
                <a:solidFill>
                  <a:schemeClr val="dk1"/>
                </a:solidFill>
                <a:latin typeface="Arial"/>
                <a:ea typeface="Arial"/>
                <a:cs typeface="Arial"/>
                <a:sym typeface="Arial"/>
              </a:rPr>
              <a:t>NON-AMATEURS: </a:t>
            </a:r>
            <a:endParaRPr lang="en-US">
              <a:solidFill>
                <a:schemeClr val="dk1"/>
              </a:solidFill>
            </a:endParaRPr>
          </a:p>
          <a:p>
            <a:pPr marL="0" marR="0" lvl="0" indent="0" algn="l" rtl="0">
              <a:spcBef>
                <a:spcPts val="600"/>
              </a:spcBef>
              <a:spcAft>
                <a:spcPts val="0"/>
              </a:spcAft>
              <a:buNone/>
            </a:pPr>
            <a:r>
              <a:rPr lang="en-US" sz="1400">
                <a:solidFill>
                  <a:schemeClr val="dk1"/>
                </a:solidFill>
                <a:latin typeface="Arial"/>
                <a:ea typeface="Arial"/>
                <a:cs typeface="Arial"/>
                <a:sym typeface="Arial"/>
              </a:rPr>
              <a:t>Club staff/employees/members with non-amateur status are eligible to compete in Interclub competition but MUST meet the above player eligibility requirements. The included (but not limited to) Golf Professionals and Members who have maintained professional </a:t>
            </a:r>
            <a:r>
              <a:rPr lang="en-US">
                <a:solidFill>
                  <a:schemeClr val="dk1"/>
                </a:solidFill>
              </a:rPr>
              <a:t>status.</a:t>
            </a:r>
          </a:p>
          <a:p>
            <a:pPr marL="0" marR="0" lvl="0" indent="0" algn="l" rtl="0">
              <a:spcBef>
                <a:spcPts val="600"/>
              </a:spcBef>
              <a:spcAft>
                <a:spcPts val="0"/>
              </a:spcAft>
              <a:buNone/>
            </a:pPr>
            <a:r>
              <a:rPr lang="en-US" sz="1600" b="1" u="sng">
                <a:solidFill>
                  <a:schemeClr val="dk1"/>
                </a:solidFill>
                <a:highlight>
                  <a:srgbClr val="FFFF00"/>
                </a:highlight>
              </a:rPr>
              <a:t>NOTE – Players may become eligible mid-season (i.e. turning 18 May 1)</a:t>
            </a:r>
            <a:endParaRPr sz="1600" b="1" u="sng">
              <a:solidFill>
                <a:schemeClr val="dk1"/>
              </a:solidFill>
              <a:highlight>
                <a:srgbClr val="FFFF00"/>
              </a:highlight>
            </a:endParaRPr>
          </a:p>
        </p:txBody>
      </p:sp>
    </p:spTree>
    <p:extLst>
      <p:ext uri="{BB962C8B-B14F-4D97-AF65-F5344CB8AC3E}">
        <p14:creationId xmlns:p14="http://schemas.microsoft.com/office/powerpoint/2010/main" val="4228506069"/>
      </p:ext>
    </p:extLst>
  </p:cSld>
  <p:clrMapOvr>
    <a:masterClrMapping/>
  </p:clrMapOvr>
  <p:transition>
    <p:fade thruBlk="1"/>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45">
          <a:extLst>
            <a:ext uri="{FF2B5EF4-FFF2-40B4-BE49-F238E27FC236}">
              <a16:creationId xmlns:a16="http://schemas.microsoft.com/office/drawing/2014/main" id="{A5A95245-58F1-6986-988A-28B24281C02B}"/>
            </a:ext>
          </a:extLst>
        </p:cNvPr>
        <p:cNvGrpSpPr/>
        <p:nvPr/>
      </p:nvGrpSpPr>
      <p:grpSpPr>
        <a:xfrm>
          <a:off x="0" y="0"/>
          <a:ext cx="0" cy="0"/>
          <a:chOff x="0" y="0"/>
          <a:chExt cx="0" cy="0"/>
        </a:xfrm>
      </p:grpSpPr>
      <p:sp>
        <p:nvSpPr>
          <p:cNvPr id="247" name="Google Shape;247;p34">
            <a:extLst>
              <a:ext uri="{FF2B5EF4-FFF2-40B4-BE49-F238E27FC236}">
                <a16:creationId xmlns:a16="http://schemas.microsoft.com/office/drawing/2014/main" id="{18D36D4D-63BB-6718-6526-26619BB4703F}"/>
              </a:ext>
            </a:extLst>
          </p:cNvPr>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48" name="Google Shape;248;p34" descr="CGA NEW - Color">
            <a:extLst>
              <a:ext uri="{FF2B5EF4-FFF2-40B4-BE49-F238E27FC236}">
                <a16:creationId xmlns:a16="http://schemas.microsoft.com/office/drawing/2014/main" id="{7DB62099-16E5-876E-98B7-9BBEA3DAEBA8}"/>
              </a:ext>
            </a:extLst>
          </p:cNvPr>
          <p:cNvPicPr preferRelativeResize="0"/>
          <p:nvPr/>
        </p:nvPicPr>
        <p:blipFill rotWithShape="1">
          <a:blip r:embed="rId3">
            <a:alphaModFix/>
          </a:blip>
          <a:srcRect/>
          <a:stretch/>
        </p:blipFill>
        <p:spPr>
          <a:xfrm>
            <a:off x="381000" y="304800"/>
            <a:ext cx="533400" cy="533400"/>
          </a:xfrm>
          <a:prstGeom prst="rect">
            <a:avLst/>
          </a:prstGeom>
          <a:noFill/>
          <a:ln>
            <a:noFill/>
          </a:ln>
        </p:spPr>
      </p:pic>
      <p:sp>
        <p:nvSpPr>
          <p:cNvPr id="249" name="Google Shape;249;p34">
            <a:extLst>
              <a:ext uri="{FF2B5EF4-FFF2-40B4-BE49-F238E27FC236}">
                <a16:creationId xmlns:a16="http://schemas.microsoft.com/office/drawing/2014/main" id="{2D40DC89-87FC-4D77-A642-EE2CE94A42F1}"/>
              </a:ext>
            </a:extLst>
          </p:cNvPr>
          <p:cNvSpPr txBox="1"/>
          <p:nvPr/>
        </p:nvSpPr>
        <p:spPr>
          <a:xfrm>
            <a:off x="1295400" y="225187"/>
            <a:ext cx="7531100" cy="3692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(Rule #2)     </a:t>
            </a:r>
            <a:r>
              <a:rPr lang="en-US" sz="1800" b="1" u="sng">
                <a:solidFill>
                  <a:schemeClr val="dk1"/>
                </a:solidFill>
                <a:latin typeface="Arial"/>
                <a:ea typeface="Arial"/>
                <a:cs typeface="Arial"/>
                <a:sym typeface="Arial"/>
              </a:rPr>
              <a:t>PLAYER ELIGIBILITY – </a:t>
            </a:r>
            <a:r>
              <a:rPr lang="en-US" sz="1800" b="1" u="sng">
                <a:solidFill>
                  <a:schemeClr val="dk1"/>
                </a:solidFill>
                <a:highlight>
                  <a:srgbClr val="FFFF00"/>
                </a:highlight>
                <a:latin typeface="Arial"/>
                <a:ea typeface="Arial"/>
                <a:cs typeface="Arial"/>
                <a:sym typeface="Arial"/>
              </a:rPr>
              <a:t>Gross Division</a:t>
            </a:r>
            <a:endParaRPr sz="1800" u="sng">
              <a:solidFill>
                <a:schemeClr val="dk1"/>
              </a:solidFill>
              <a:highlight>
                <a:srgbClr val="FFFF00"/>
              </a:highlight>
              <a:latin typeface="Arial"/>
              <a:ea typeface="Arial"/>
              <a:cs typeface="Arial"/>
              <a:sym typeface="Arial"/>
            </a:endParaRPr>
          </a:p>
        </p:txBody>
      </p:sp>
      <p:sp>
        <p:nvSpPr>
          <p:cNvPr id="250" name="Google Shape;250;p34">
            <a:extLst>
              <a:ext uri="{FF2B5EF4-FFF2-40B4-BE49-F238E27FC236}">
                <a16:creationId xmlns:a16="http://schemas.microsoft.com/office/drawing/2014/main" id="{22A31049-A1AB-879B-6E0D-902399333AE2}"/>
              </a:ext>
            </a:extLst>
          </p:cNvPr>
          <p:cNvSpPr txBox="1"/>
          <p:nvPr/>
        </p:nvSpPr>
        <p:spPr>
          <a:xfrm>
            <a:off x="91440" y="874380"/>
            <a:ext cx="8979408" cy="5693826"/>
          </a:xfrm>
          <a:prstGeom prst="rect">
            <a:avLst/>
          </a:prstGeom>
          <a:noFill/>
          <a:ln>
            <a:noFill/>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600"/>
              <a:buFont typeface="Calibri"/>
              <a:buAutoNum type="alphaUcPeriod"/>
            </a:pPr>
            <a:r>
              <a:rPr lang="en-US" sz="1600">
                <a:solidFill>
                  <a:schemeClr val="dk1"/>
                </a:solidFill>
                <a:latin typeface="Arial"/>
                <a:ea typeface="Arial"/>
                <a:cs typeface="Arial"/>
                <a:sym typeface="Arial"/>
              </a:rPr>
              <a:t>Must be male members of a CGA member club </a:t>
            </a:r>
            <a:r>
              <a:rPr lang="en-US" sz="1600" u="sng">
                <a:solidFill>
                  <a:schemeClr val="dk1"/>
                </a:solidFill>
                <a:latin typeface="Arial"/>
                <a:ea typeface="Arial"/>
                <a:cs typeface="Arial"/>
                <a:sym typeface="Arial"/>
              </a:rPr>
              <a:t>AND in good standing with the CGA</a:t>
            </a:r>
            <a:endParaRPr u="sng">
              <a:solidFill>
                <a:schemeClr val="dk1"/>
              </a:solidFill>
            </a:endParaRPr>
          </a:p>
          <a:p>
            <a:pPr marL="342900" marR="0" lvl="0" indent="-342900" algn="l" rtl="0">
              <a:spcBef>
                <a:spcPts val="600"/>
              </a:spcBef>
              <a:spcAft>
                <a:spcPts val="0"/>
              </a:spcAft>
              <a:buClr>
                <a:schemeClr val="dk1"/>
              </a:buClr>
              <a:buSzPts val="1600"/>
              <a:buFont typeface="Calibri"/>
              <a:buAutoNum type="alphaUcPeriod"/>
            </a:pPr>
            <a:r>
              <a:rPr lang="en-US" sz="1600">
                <a:solidFill>
                  <a:schemeClr val="dk1"/>
                </a:solidFill>
                <a:latin typeface="Arial"/>
                <a:ea typeface="Arial"/>
                <a:cs typeface="Arial"/>
                <a:sym typeface="Arial"/>
              </a:rPr>
              <a:t>Must be an amateur golfer (with the exception of </a:t>
            </a:r>
            <a:r>
              <a:rPr lang="en-US" sz="1600" b="1">
                <a:solidFill>
                  <a:schemeClr val="dk1"/>
                </a:solidFill>
                <a:latin typeface="Arial"/>
                <a:ea typeface="Arial"/>
                <a:cs typeface="Arial"/>
                <a:sym typeface="Arial"/>
              </a:rPr>
              <a:t>NON-AMATEURS </a:t>
            </a:r>
            <a:r>
              <a:rPr lang="en-US" sz="1600">
                <a:solidFill>
                  <a:schemeClr val="dk1"/>
                </a:solidFill>
                <a:latin typeface="Arial"/>
                <a:ea typeface="Arial"/>
                <a:cs typeface="Arial"/>
                <a:sym typeface="Arial"/>
              </a:rPr>
              <a:t>below)</a:t>
            </a:r>
            <a:endParaRPr>
              <a:solidFill>
                <a:schemeClr val="dk1"/>
              </a:solidFill>
            </a:endParaRPr>
          </a:p>
          <a:p>
            <a:pPr marL="342900" marR="0" lvl="0" indent="-342900" algn="l" rtl="0">
              <a:spcBef>
                <a:spcPts val="600"/>
              </a:spcBef>
              <a:spcAft>
                <a:spcPts val="0"/>
              </a:spcAft>
              <a:buClr>
                <a:schemeClr val="dk1"/>
              </a:buClr>
              <a:buSzPts val="1600"/>
              <a:buFont typeface="Calibri"/>
              <a:buAutoNum type="alphaUcPeriod"/>
            </a:pPr>
            <a:r>
              <a:rPr lang="en-US" sz="1600" b="1">
                <a:solidFill>
                  <a:schemeClr val="dk1"/>
                </a:solidFill>
                <a:latin typeface="Arial"/>
                <a:ea typeface="Arial"/>
                <a:cs typeface="Arial"/>
                <a:sym typeface="Arial"/>
              </a:rPr>
              <a:t>MUST be </a:t>
            </a:r>
            <a:r>
              <a:rPr lang="en-US" sz="1600" b="1" u="sng">
                <a:solidFill>
                  <a:schemeClr val="dk1"/>
                </a:solidFill>
                <a:latin typeface="Arial"/>
                <a:ea typeface="Arial"/>
                <a:cs typeface="Arial"/>
                <a:sym typeface="Arial"/>
              </a:rPr>
              <a:t>actively</a:t>
            </a:r>
            <a:r>
              <a:rPr lang="en-US" sz="1600" b="1">
                <a:solidFill>
                  <a:schemeClr val="dk1"/>
                </a:solidFill>
                <a:latin typeface="Arial"/>
                <a:ea typeface="Arial"/>
                <a:cs typeface="Arial"/>
                <a:sym typeface="Arial"/>
              </a:rPr>
              <a:t> listed on the club’s GHIN handicap roster</a:t>
            </a:r>
            <a:endParaRPr>
              <a:solidFill>
                <a:schemeClr val="dk1"/>
              </a:solidFill>
            </a:endParaRPr>
          </a:p>
          <a:p>
            <a:pPr marL="342900" marR="0" lvl="0" indent="-342900" algn="l" rtl="0">
              <a:spcBef>
                <a:spcPts val="600"/>
              </a:spcBef>
              <a:spcAft>
                <a:spcPts val="0"/>
              </a:spcAft>
              <a:buClr>
                <a:schemeClr val="dk1"/>
              </a:buClr>
              <a:buSzPts val="1800"/>
              <a:buFont typeface="Calibri"/>
              <a:buAutoNum type="alphaUcPeriod"/>
            </a:pPr>
            <a:r>
              <a:rPr lang="en-US" sz="1800">
                <a:solidFill>
                  <a:schemeClr val="dk1"/>
                </a:solidFill>
                <a:latin typeface="Arial"/>
                <a:ea typeface="Arial"/>
                <a:cs typeface="Arial"/>
                <a:sym typeface="Arial"/>
              </a:rPr>
              <a:t>MUST have an established Low Handicap Index (Low H.I.)</a:t>
            </a:r>
            <a:endParaRPr>
              <a:solidFill>
                <a:schemeClr val="dk1"/>
              </a:solidFill>
            </a:endParaRPr>
          </a:p>
          <a:p>
            <a:pPr marL="457200" marR="0" lvl="1" indent="0" algn="l" rtl="0">
              <a:spcBef>
                <a:spcPts val="600"/>
              </a:spcBef>
              <a:spcAft>
                <a:spcPts val="0"/>
              </a:spcAft>
              <a:buNone/>
            </a:pPr>
            <a:r>
              <a:rPr lang="en-US" sz="1800" b="0" i="0" u="none" strike="noStrike" cap="none">
                <a:solidFill>
                  <a:schemeClr val="dk1"/>
                </a:solidFill>
                <a:latin typeface="Arial"/>
                <a:ea typeface="Arial"/>
                <a:cs typeface="Arial"/>
                <a:sym typeface="Arial"/>
              </a:rPr>
              <a:t>NOTE: It takes 20 posted scores </a:t>
            </a:r>
            <a:r>
              <a:rPr lang="en-US" sz="1800">
                <a:solidFill>
                  <a:schemeClr val="dk1"/>
                </a:solidFill>
              </a:rPr>
              <a:t>i</a:t>
            </a:r>
            <a:r>
              <a:rPr lang="en-US" sz="1800" b="0" i="0" u="none" strike="noStrike" cap="none">
                <a:solidFill>
                  <a:schemeClr val="dk1"/>
                </a:solidFill>
                <a:latin typeface="Arial"/>
                <a:ea typeface="Arial"/>
                <a:cs typeface="Arial"/>
                <a:sym typeface="Arial"/>
              </a:rPr>
              <a:t>n GHIN to establish a Low H.I.</a:t>
            </a:r>
            <a:endParaRPr>
              <a:solidFill>
                <a:schemeClr val="dk1"/>
              </a:solidFill>
            </a:endParaRPr>
          </a:p>
          <a:p>
            <a:pPr marL="342900" lvl="0" indent="-342900">
              <a:spcBef>
                <a:spcPts val="600"/>
              </a:spcBef>
              <a:buClr>
                <a:schemeClr val="dk1"/>
              </a:buClr>
              <a:buSzPts val="1600"/>
              <a:buFont typeface="Calibri"/>
              <a:buAutoNum type="alphaUcPeriod"/>
            </a:pPr>
            <a:r>
              <a:rPr lang="en-US" sz="1600" b="1">
                <a:solidFill>
                  <a:schemeClr val="dk1"/>
                </a:solidFill>
                <a:latin typeface="Arial"/>
                <a:ea typeface="Arial"/>
                <a:cs typeface="Arial"/>
                <a:sym typeface="Arial"/>
              </a:rPr>
              <a:t>MUST have </a:t>
            </a:r>
            <a:r>
              <a:rPr lang="en-US" sz="2400" b="1">
                <a:solidFill>
                  <a:srgbClr val="FF0000"/>
                </a:solidFill>
                <a:latin typeface="Arial"/>
                <a:ea typeface="Arial"/>
                <a:cs typeface="Arial"/>
                <a:sym typeface="Arial"/>
              </a:rPr>
              <a:t>10</a:t>
            </a:r>
            <a:r>
              <a:rPr lang="en-US" sz="1600" b="1">
                <a:solidFill>
                  <a:schemeClr val="dk1"/>
                </a:solidFill>
                <a:latin typeface="Arial"/>
                <a:ea typeface="Arial"/>
                <a:cs typeface="Arial"/>
                <a:sym typeface="Arial"/>
              </a:rPr>
              <a:t> posted scores </a:t>
            </a:r>
            <a:r>
              <a:rPr lang="en-US" sz="1600" b="1">
                <a:solidFill>
                  <a:schemeClr val="dk1"/>
                </a:solidFill>
              </a:rPr>
              <a:t>i</a:t>
            </a:r>
            <a:r>
              <a:rPr lang="en-US" sz="1600" b="1">
                <a:solidFill>
                  <a:schemeClr val="dk1"/>
                </a:solidFill>
                <a:latin typeface="Arial"/>
                <a:ea typeface="Arial"/>
                <a:cs typeface="Arial"/>
                <a:sym typeface="Arial"/>
              </a:rPr>
              <a:t>n GHIN </a:t>
            </a:r>
            <a:r>
              <a:rPr lang="en-US" sz="1600" b="1">
                <a:solidFill>
                  <a:schemeClr val="dk1"/>
                </a:solidFill>
              </a:rPr>
              <a:t>within the </a:t>
            </a:r>
            <a:r>
              <a:rPr lang="en-US" sz="1600" b="1">
                <a:solidFill>
                  <a:schemeClr val="dk1"/>
                </a:solidFill>
                <a:latin typeface="Arial"/>
                <a:ea typeface="Arial"/>
                <a:cs typeface="Arial"/>
                <a:sym typeface="Arial"/>
              </a:rPr>
              <a:t>past 12 months from match dat</a:t>
            </a:r>
            <a:r>
              <a:rPr lang="en-US" sz="1600" b="1">
                <a:solidFill>
                  <a:schemeClr val="dk1"/>
                </a:solidFill>
              </a:rPr>
              <a:t>e</a:t>
            </a:r>
            <a:endParaRPr sz="1600" b="1" i="1">
              <a:solidFill>
                <a:schemeClr val="dk1"/>
              </a:solidFill>
              <a:latin typeface="Arial"/>
              <a:ea typeface="Arial"/>
              <a:cs typeface="Arial"/>
              <a:sym typeface="Arial"/>
            </a:endParaRPr>
          </a:p>
          <a:p>
            <a:pPr marL="742950" marR="0" lvl="1" indent="-285750" algn="l" rtl="0">
              <a:spcBef>
                <a:spcPts val="600"/>
              </a:spcBef>
              <a:spcAft>
                <a:spcPts val="0"/>
              </a:spcAft>
              <a:buClr>
                <a:srgbClr val="FF0000"/>
              </a:buClr>
              <a:buSzPts val="1600"/>
              <a:buFont typeface="Arial"/>
              <a:buChar char="•"/>
            </a:pPr>
            <a:r>
              <a:rPr lang="en-US" sz="1600" b="1">
                <a:solidFill>
                  <a:srgbClr val="FF0000"/>
                </a:solidFill>
                <a:latin typeface="Times New Roman"/>
                <a:ea typeface="Times New Roman"/>
                <a:cs typeface="Times New Roman"/>
                <a:sym typeface="Times New Roman"/>
              </a:rPr>
              <a:t>CANNOT POST SCORES MORE THAN ONE (1) WEEK OLD IN ORDER TO BECOME ELIGIBLE</a:t>
            </a:r>
            <a:endParaRPr sz="1600" b="1" i="0" u="none" strike="noStrike" cap="none">
              <a:solidFill>
                <a:schemeClr val="dk1"/>
              </a:solidFill>
              <a:latin typeface="Times New Roman"/>
              <a:ea typeface="Times New Roman"/>
              <a:cs typeface="Times New Roman"/>
              <a:sym typeface="Times New Roman"/>
            </a:endParaRPr>
          </a:p>
          <a:p>
            <a:pPr>
              <a:spcBef>
                <a:spcPts val="600"/>
              </a:spcBef>
              <a:buClr>
                <a:schemeClr val="dk1"/>
              </a:buClr>
              <a:buSzPts val="1600"/>
              <a:buFont typeface="Calibri"/>
              <a:buAutoNum type="alphaUcPeriod"/>
            </a:pPr>
            <a:r>
              <a:rPr lang="en-US" sz="1600" b="1">
                <a:solidFill>
                  <a:schemeClr val="dk1"/>
                </a:solidFill>
              </a:rPr>
              <a:t>   </a:t>
            </a:r>
            <a:r>
              <a:rPr lang="en-US" sz="1600" b="1">
                <a:solidFill>
                  <a:schemeClr val="dk1"/>
                </a:solidFill>
                <a:latin typeface="Arial"/>
                <a:ea typeface="Arial"/>
                <a:cs typeface="Arial"/>
                <a:sym typeface="Arial"/>
              </a:rPr>
              <a:t>Must be age eligible</a:t>
            </a:r>
            <a:endParaRPr>
              <a:solidFill>
                <a:schemeClr val="dk1"/>
              </a:solidFill>
            </a:endParaRPr>
          </a:p>
          <a:p>
            <a:pPr marL="566420" marR="0" lvl="2" indent="0" algn="l" rtl="0">
              <a:spcBef>
                <a:spcPts val="600"/>
              </a:spcBef>
              <a:spcAft>
                <a:spcPts val="0"/>
              </a:spcAft>
              <a:buNone/>
            </a:pPr>
            <a:r>
              <a:rPr lang="en-US" sz="1600" b="0" i="0" u="none" strike="noStrike" cap="none">
                <a:solidFill>
                  <a:schemeClr val="dk1"/>
                </a:solidFill>
                <a:latin typeface="Arial"/>
                <a:ea typeface="Arial"/>
                <a:cs typeface="Arial"/>
                <a:sym typeface="Arial"/>
              </a:rPr>
              <a:t>•</a:t>
            </a:r>
            <a:r>
              <a:rPr lang="en-US" sz="1600" b="1" i="0" u="sng" strike="noStrike" cap="none">
                <a:solidFill>
                  <a:schemeClr val="dk1"/>
                </a:solidFill>
                <a:latin typeface="Arial"/>
                <a:ea typeface="Arial"/>
                <a:cs typeface="Arial"/>
                <a:sym typeface="Arial"/>
              </a:rPr>
              <a:t>18+ </a:t>
            </a:r>
            <a:r>
              <a:rPr lang="en-US" sz="1600" b="1" u="sng">
                <a:solidFill>
                  <a:schemeClr val="dk1"/>
                </a:solidFill>
              </a:rPr>
              <a:t>years old as of the applicable match date</a:t>
            </a:r>
            <a:endParaRPr b="1" u="sng">
              <a:solidFill>
                <a:schemeClr val="dk1"/>
              </a:solidFill>
            </a:endParaRPr>
          </a:p>
          <a:p>
            <a:pPr>
              <a:spcBef>
                <a:spcPts val="600"/>
              </a:spcBef>
              <a:buClr>
                <a:schemeClr val="dk1"/>
              </a:buClr>
              <a:buSzPts val="1600"/>
              <a:buFont typeface="Times New Roman"/>
              <a:buAutoNum type="alphaUcPeriod"/>
            </a:pPr>
            <a:r>
              <a:rPr lang="en-US" sz="1600" b="1">
                <a:solidFill>
                  <a:schemeClr val="dk1"/>
                </a:solidFill>
              </a:rPr>
              <a:t>   </a:t>
            </a:r>
            <a:r>
              <a:rPr lang="en-US" sz="1600" b="1">
                <a:solidFill>
                  <a:schemeClr val="dk1"/>
                </a:solidFill>
                <a:latin typeface="Arial"/>
                <a:ea typeface="Arial"/>
                <a:cs typeface="Arial"/>
                <a:sym typeface="Arial"/>
              </a:rPr>
              <a:t>Restricted to 1 team PER </a:t>
            </a:r>
            <a:r>
              <a:rPr lang="en-US" sz="1600" b="1">
                <a:solidFill>
                  <a:schemeClr val="dk1"/>
                </a:solidFill>
              </a:rPr>
              <a:t>DIVISION</a:t>
            </a:r>
            <a:r>
              <a:rPr lang="en-US" sz="1600" b="1">
                <a:solidFill>
                  <a:schemeClr val="dk1"/>
                </a:solidFill>
                <a:latin typeface="Arial"/>
                <a:ea typeface="Arial"/>
                <a:cs typeface="Arial"/>
                <a:sym typeface="Arial"/>
              </a:rPr>
              <a:t> in the current</a:t>
            </a:r>
            <a:r>
              <a:rPr lang="en-US" sz="1600" b="1">
                <a:solidFill>
                  <a:schemeClr val="dk1"/>
                </a:solidFill>
              </a:rPr>
              <a:t> season</a:t>
            </a:r>
            <a:endParaRPr sz="1600" b="1">
              <a:solidFill>
                <a:schemeClr val="dk1"/>
              </a:solidFill>
            </a:endParaRPr>
          </a:p>
          <a:p>
            <a:pPr marL="914400" marR="0" lvl="1" indent="-330200" algn="l" rtl="0">
              <a:spcBef>
                <a:spcPts val="600"/>
              </a:spcBef>
              <a:spcAft>
                <a:spcPts val="0"/>
              </a:spcAft>
              <a:buClr>
                <a:schemeClr val="dk1"/>
              </a:buClr>
              <a:buSzPts val="1600"/>
              <a:buChar char="•"/>
            </a:pPr>
            <a:r>
              <a:rPr lang="en-US" sz="1600" b="1">
                <a:solidFill>
                  <a:schemeClr val="dk1"/>
                </a:solidFill>
              </a:rPr>
              <a:t>May compete for a different club in a different division</a:t>
            </a:r>
            <a:endParaRPr sz="1600" b="1">
              <a:solidFill>
                <a:schemeClr val="dk1"/>
              </a:solidFill>
            </a:endParaRPr>
          </a:p>
          <a:p>
            <a:pPr>
              <a:spcBef>
                <a:spcPts val="600"/>
              </a:spcBef>
              <a:buClr>
                <a:schemeClr val="dk1"/>
              </a:buClr>
              <a:buSzPts val="1600"/>
              <a:buFont typeface="Times New Roman"/>
              <a:buAutoNum type="alphaUcPeriod"/>
            </a:pPr>
            <a:r>
              <a:rPr lang="en-US" sz="1600">
                <a:solidFill>
                  <a:schemeClr val="dk1"/>
                </a:solidFill>
              </a:rPr>
              <a:t>   </a:t>
            </a:r>
            <a:r>
              <a:rPr lang="en-US" sz="1600">
                <a:solidFill>
                  <a:schemeClr val="dk1"/>
                </a:solidFill>
                <a:latin typeface="Arial"/>
                <a:ea typeface="Arial"/>
                <a:cs typeface="Arial"/>
                <a:sym typeface="Arial"/>
              </a:rPr>
              <a:t>Multi-Club Members may play for multiple teams, but NOT within the same division</a:t>
            </a:r>
            <a:r>
              <a:rPr lang="en-US" sz="1400">
                <a:solidFill>
                  <a:schemeClr val="dk1"/>
                </a:solidFill>
                <a:latin typeface="Arial"/>
                <a:ea typeface="Arial"/>
                <a:cs typeface="Arial"/>
                <a:sym typeface="Arial"/>
              </a:rPr>
              <a:t> </a:t>
            </a:r>
            <a:r>
              <a:rPr lang="en-US" sz="1800">
                <a:solidFill>
                  <a:schemeClr val="dk1"/>
                </a:solidFill>
                <a:latin typeface="Arial"/>
                <a:ea typeface="Arial"/>
                <a:cs typeface="Arial"/>
                <a:sym typeface="Arial"/>
              </a:rPr>
              <a:t> </a:t>
            </a:r>
            <a:endParaRPr lang="en-US" sz="1400">
              <a:solidFill>
                <a:schemeClr val="dk1"/>
              </a:solidFill>
              <a:latin typeface="Arial"/>
              <a:ea typeface="Arial"/>
              <a:cs typeface="Arial"/>
              <a:sym typeface="Arial"/>
            </a:endParaRPr>
          </a:p>
          <a:p>
            <a:pPr marL="0" marR="0" lvl="0" indent="0" algn="l" rtl="0">
              <a:spcBef>
                <a:spcPts val="600"/>
              </a:spcBef>
              <a:spcAft>
                <a:spcPts val="0"/>
              </a:spcAft>
              <a:buNone/>
            </a:pPr>
            <a:r>
              <a:rPr lang="en-US" sz="1400">
                <a:solidFill>
                  <a:schemeClr val="dk1"/>
                </a:solidFill>
                <a:latin typeface="Arial"/>
                <a:ea typeface="Arial"/>
                <a:cs typeface="Arial"/>
                <a:sym typeface="Arial"/>
              </a:rPr>
              <a:t>NON-AMATEURS: </a:t>
            </a:r>
            <a:endParaRPr/>
          </a:p>
          <a:p>
            <a:pPr lvl="0">
              <a:spcBef>
                <a:spcPts val="600"/>
              </a:spcBef>
            </a:pPr>
            <a:r>
              <a:rPr lang="en-US">
                <a:solidFill>
                  <a:schemeClr val="dk1"/>
                </a:solidFill>
              </a:rPr>
              <a:t>Club staff/employees/members with non-amateur status are eligible to compete in Interclub competition but MUST meet the above player eligibility requirements. The included (but not limited to) Golf Professionals and Members who have maintained professional status.</a:t>
            </a:r>
          </a:p>
          <a:p>
            <a:pPr marL="0" marR="0" lvl="0" indent="0" algn="l" rtl="0">
              <a:spcBef>
                <a:spcPts val="600"/>
              </a:spcBef>
              <a:spcAft>
                <a:spcPts val="0"/>
              </a:spcAft>
              <a:buNone/>
            </a:pPr>
            <a:r>
              <a:rPr lang="en-US" sz="1600" b="1" u="sng">
                <a:solidFill>
                  <a:schemeClr val="dk1"/>
                </a:solidFill>
                <a:highlight>
                  <a:srgbClr val="FFFF00"/>
                </a:highlight>
              </a:rPr>
              <a:t>NOTE – Players may become eligible mid-season (i.e. turning 18 May 1)</a:t>
            </a:r>
            <a:endParaRPr sz="1600" b="1" u="sng">
              <a:solidFill>
                <a:schemeClr val="dk1"/>
              </a:solidFill>
              <a:highlight>
                <a:srgbClr val="FFFF00"/>
              </a:highlight>
            </a:endParaRPr>
          </a:p>
        </p:txBody>
      </p:sp>
    </p:spTree>
    <p:extLst>
      <p:ext uri="{BB962C8B-B14F-4D97-AF65-F5344CB8AC3E}">
        <p14:creationId xmlns:p14="http://schemas.microsoft.com/office/powerpoint/2010/main" val="2163077463"/>
      </p:ext>
    </p:extLst>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5"/>
          <p:cNvSpPr txBox="1"/>
          <p:nvPr/>
        </p:nvSpPr>
        <p:spPr>
          <a:xfrm>
            <a:off x="1676400" y="304800"/>
            <a:ext cx="51816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(Rule #3)     </a:t>
            </a:r>
            <a:r>
              <a:rPr lang="en-US" sz="1800" b="1" u="sng">
                <a:solidFill>
                  <a:schemeClr val="dk1"/>
                </a:solidFill>
                <a:latin typeface="Arial"/>
                <a:ea typeface="Arial"/>
                <a:cs typeface="Arial"/>
                <a:sym typeface="Arial"/>
              </a:rPr>
              <a:t>PODs / Season / Playoffs</a:t>
            </a:r>
            <a:endParaRPr sz="1800" u="sng">
              <a:solidFill>
                <a:schemeClr val="dk1"/>
              </a:solidFill>
              <a:latin typeface="Arial"/>
              <a:ea typeface="Arial"/>
              <a:cs typeface="Arial"/>
              <a:sym typeface="Arial"/>
            </a:endParaRPr>
          </a:p>
        </p:txBody>
      </p:sp>
      <p:pic>
        <p:nvPicPr>
          <p:cNvPr id="256" name="Google Shape;256;p35" descr="CGA NEW - Color"/>
          <p:cNvPicPr preferRelativeResize="0"/>
          <p:nvPr/>
        </p:nvPicPr>
        <p:blipFill rotWithShape="1">
          <a:blip r:embed="rId3">
            <a:alphaModFix/>
          </a:blip>
          <a:srcRect/>
          <a:stretch/>
        </p:blipFill>
        <p:spPr>
          <a:xfrm>
            <a:off x="381000" y="304800"/>
            <a:ext cx="533400" cy="533400"/>
          </a:xfrm>
          <a:prstGeom prst="rect">
            <a:avLst/>
          </a:prstGeom>
          <a:noFill/>
          <a:ln>
            <a:noFill/>
          </a:ln>
        </p:spPr>
      </p:pic>
      <p:sp>
        <p:nvSpPr>
          <p:cNvPr id="257" name="Google Shape;257;p35"/>
          <p:cNvSpPr txBox="1"/>
          <p:nvPr/>
        </p:nvSpPr>
        <p:spPr>
          <a:xfrm>
            <a:off x="195650" y="838200"/>
            <a:ext cx="8855700" cy="5493771"/>
          </a:xfrm>
          <a:prstGeom prst="rect">
            <a:avLst/>
          </a:prstGeom>
          <a:noFill/>
          <a:ln>
            <a:noFill/>
          </a:ln>
        </p:spPr>
        <p:txBody>
          <a:bodyPr spcFirstLastPara="1" wrap="square" lIns="91425" tIns="45700" rIns="91425" bIns="45700" anchor="t" anchorCtr="0">
            <a:spAutoFit/>
          </a:bodyPr>
          <a:lstStyle/>
          <a:p>
            <a:pPr marL="285750" marR="0" lvl="0" indent="-285750" algn="l" rtl="0">
              <a:lnSpc>
                <a:spcPct val="150000"/>
              </a:lnSpc>
              <a:spcBef>
                <a:spcPts val="0"/>
              </a:spcBef>
              <a:spcAft>
                <a:spcPts val="0"/>
              </a:spcAft>
              <a:buClr>
                <a:schemeClr val="dk1"/>
              </a:buClr>
              <a:buSzPts val="1800"/>
              <a:buFont typeface="Arial"/>
              <a:buChar char="•"/>
            </a:pPr>
            <a:r>
              <a:rPr lang="en-US" sz="1800" dirty="0">
                <a:solidFill>
                  <a:schemeClr val="dk1"/>
                </a:solidFill>
                <a:latin typeface="Arial"/>
                <a:ea typeface="Arial"/>
                <a:cs typeface="Arial"/>
                <a:sym typeface="Arial"/>
              </a:rPr>
              <a:t>PODs may consist of 3, 4, 5, </a:t>
            </a:r>
            <a:r>
              <a:rPr lang="en-US" sz="1800" dirty="0">
                <a:solidFill>
                  <a:schemeClr val="dk1"/>
                </a:solidFill>
              </a:rPr>
              <a:t>or 6 </a:t>
            </a:r>
            <a:r>
              <a:rPr lang="en-US" sz="1800" dirty="0">
                <a:solidFill>
                  <a:schemeClr val="dk1"/>
                </a:solidFill>
                <a:latin typeface="Arial"/>
                <a:ea typeface="Arial"/>
                <a:cs typeface="Arial"/>
                <a:sym typeface="Arial"/>
              </a:rPr>
              <a:t>teams that reside in close proximity</a:t>
            </a:r>
            <a:endParaRPr sz="1400" dirty="0">
              <a:solidFill>
                <a:schemeClr val="dk1"/>
              </a:solidFill>
              <a:latin typeface="Arial"/>
              <a:ea typeface="Arial"/>
              <a:cs typeface="Arial"/>
              <a:sym typeface="Arial"/>
            </a:endParaRPr>
          </a:p>
          <a:p>
            <a:pPr marL="285750" marR="0" lvl="0" indent="-285750" algn="l" rtl="0">
              <a:lnSpc>
                <a:spcPct val="150000"/>
              </a:lnSpc>
              <a:spcBef>
                <a:spcPts val="0"/>
              </a:spcBef>
              <a:spcAft>
                <a:spcPts val="0"/>
              </a:spcAft>
              <a:buClr>
                <a:schemeClr val="dk1"/>
              </a:buClr>
              <a:buSzPts val="1800"/>
              <a:buFont typeface="Arial"/>
              <a:buChar char="•"/>
            </a:pPr>
            <a:r>
              <a:rPr lang="en-US" sz="1800" dirty="0">
                <a:solidFill>
                  <a:schemeClr val="dk1"/>
                </a:solidFill>
                <a:latin typeface="Arial"/>
                <a:ea typeface="Arial"/>
                <a:cs typeface="Arial"/>
                <a:sym typeface="Arial"/>
              </a:rPr>
              <a:t>Teams pre-form their own Pod </a:t>
            </a:r>
          </a:p>
          <a:p>
            <a:pPr marL="285750" marR="0" lvl="0" indent="-285750" algn="l" rtl="0">
              <a:lnSpc>
                <a:spcPct val="150000"/>
              </a:lnSpc>
              <a:spcBef>
                <a:spcPts val="0"/>
              </a:spcBef>
              <a:spcAft>
                <a:spcPts val="0"/>
              </a:spcAft>
              <a:buClr>
                <a:schemeClr val="dk1"/>
              </a:buClr>
              <a:buSzPts val="1800"/>
              <a:buFont typeface="Arial"/>
              <a:buChar char="•"/>
            </a:pPr>
            <a:r>
              <a:rPr lang="en-US" sz="1800" dirty="0">
                <a:solidFill>
                  <a:schemeClr val="dk1"/>
                </a:solidFill>
              </a:rPr>
              <a:t>If in a non-4 team Pod, please send us your match schedule (no dates). Can request Interclub Committee to randomize the schedule.</a:t>
            </a:r>
            <a:endParaRPr lang="en-US" sz="1800" dirty="0">
              <a:solidFill>
                <a:schemeClr val="dk1"/>
              </a:solidFill>
              <a:latin typeface="Arial"/>
              <a:ea typeface="Arial"/>
              <a:cs typeface="Arial"/>
              <a:sym typeface="Arial"/>
            </a:endParaRPr>
          </a:p>
          <a:p>
            <a:pPr marL="0" marR="0" lvl="0" indent="0" algn="l" rtl="0">
              <a:lnSpc>
                <a:spcPct val="150000"/>
              </a:lnSpc>
              <a:spcBef>
                <a:spcPts val="0"/>
              </a:spcBef>
              <a:spcAft>
                <a:spcPts val="0"/>
              </a:spcAft>
              <a:buNone/>
            </a:pPr>
            <a:r>
              <a:rPr lang="en-US" sz="1800" b="1" dirty="0">
                <a:solidFill>
                  <a:schemeClr val="dk1"/>
                </a:solidFill>
                <a:latin typeface="Arial"/>
                <a:ea typeface="Arial"/>
                <a:cs typeface="Arial"/>
                <a:sym typeface="Arial"/>
              </a:rPr>
              <a:t>REGULAR SEASON: </a:t>
            </a:r>
            <a:endParaRPr sz="1400" dirty="0">
              <a:solidFill>
                <a:schemeClr val="dk1"/>
              </a:solidFill>
              <a:latin typeface="Arial"/>
              <a:ea typeface="Arial"/>
              <a:cs typeface="Arial"/>
              <a:sym typeface="Arial"/>
            </a:endParaRPr>
          </a:p>
          <a:p>
            <a:pPr marL="285750" marR="0" lvl="0" indent="-285750" algn="l" rtl="0">
              <a:lnSpc>
                <a:spcPct val="150000"/>
              </a:lnSpc>
              <a:spcBef>
                <a:spcPts val="0"/>
              </a:spcBef>
              <a:spcAft>
                <a:spcPts val="0"/>
              </a:spcAft>
              <a:buClr>
                <a:schemeClr val="dk1"/>
              </a:buClr>
              <a:buSzPts val="1800"/>
              <a:buFont typeface="Arial"/>
              <a:buChar char="•"/>
            </a:pPr>
            <a:r>
              <a:rPr lang="en-US" sz="1800" dirty="0">
                <a:solidFill>
                  <a:schemeClr val="dk1"/>
                </a:solidFill>
                <a:latin typeface="Arial"/>
                <a:ea typeface="Arial"/>
                <a:cs typeface="Arial"/>
                <a:sym typeface="Arial"/>
              </a:rPr>
              <a:t>The Regular Season begins </a:t>
            </a:r>
            <a:r>
              <a:rPr lang="en-US" sz="1800" b="1" u="sng" dirty="0">
                <a:solidFill>
                  <a:schemeClr val="dk1"/>
                </a:solidFill>
                <a:latin typeface="Arial"/>
                <a:ea typeface="Arial"/>
                <a:cs typeface="Arial"/>
                <a:sym typeface="Arial"/>
              </a:rPr>
              <a:t>Sunday, </a:t>
            </a:r>
            <a:r>
              <a:rPr lang="en-US" sz="1800" b="1" u="sng" dirty="0">
                <a:solidFill>
                  <a:schemeClr val="dk1"/>
                </a:solidFill>
              </a:rPr>
              <a:t>March 1</a:t>
            </a:r>
            <a:r>
              <a:rPr lang="en-US" sz="1800" dirty="0">
                <a:solidFill>
                  <a:schemeClr val="dk1"/>
                </a:solidFill>
                <a:latin typeface="Arial"/>
                <a:ea typeface="Arial"/>
                <a:cs typeface="Arial"/>
                <a:sym typeface="Arial"/>
              </a:rPr>
              <a:t> and ends </a:t>
            </a:r>
            <a:r>
              <a:rPr lang="en-US" sz="1800" b="1" u="sng" dirty="0">
                <a:solidFill>
                  <a:schemeClr val="dk1"/>
                </a:solidFill>
                <a:latin typeface="Arial"/>
                <a:ea typeface="Arial"/>
                <a:cs typeface="Arial"/>
                <a:sym typeface="Arial"/>
              </a:rPr>
              <a:t>Sunday, </a:t>
            </a:r>
            <a:r>
              <a:rPr lang="en-US" sz="1800" b="1" u="sng" dirty="0">
                <a:solidFill>
                  <a:schemeClr val="dk1"/>
                </a:solidFill>
              </a:rPr>
              <a:t>July 26</a:t>
            </a:r>
            <a:endParaRPr sz="1400" b="1" u="sng" dirty="0">
              <a:solidFill>
                <a:schemeClr val="dk1"/>
              </a:solidFill>
            </a:endParaRPr>
          </a:p>
          <a:p>
            <a:pPr marL="285750" marR="0" lvl="0" indent="-285750" algn="l" rtl="0">
              <a:lnSpc>
                <a:spcPct val="150000"/>
              </a:lnSpc>
              <a:spcBef>
                <a:spcPts val="0"/>
              </a:spcBef>
              <a:spcAft>
                <a:spcPts val="0"/>
              </a:spcAft>
              <a:buClr>
                <a:srgbClr val="0070C0"/>
              </a:buClr>
              <a:buSzPts val="1800"/>
              <a:buFont typeface="Arial"/>
              <a:buChar char="•"/>
            </a:pPr>
            <a:r>
              <a:rPr lang="en-US" sz="1800" b="1" dirty="0">
                <a:solidFill>
                  <a:srgbClr val="0070C0"/>
                </a:solidFill>
              </a:rPr>
              <a:t>CAROLINAS &amp; </a:t>
            </a:r>
            <a:r>
              <a:rPr lang="en-US" sz="1800" b="1" dirty="0">
                <a:solidFill>
                  <a:srgbClr val="00B050"/>
                </a:solidFill>
              </a:rPr>
              <a:t>GROSS</a:t>
            </a:r>
            <a:r>
              <a:rPr lang="en-US" sz="1800" b="1" dirty="0">
                <a:solidFill>
                  <a:srgbClr val="0070C0"/>
                </a:solidFill>
              </a:rPr>
              <a:t> </a:t>
            </a:r>
            <a:r>
              <a:rPr lang="en-US" sz="1800" dirty="0">
                <a:solidFill>
                  <a:schemeClr val="dk1"/>
                </a:solidFill>
              </a:rPr>
              <a:t>Division </a:t>
            </a:r>
            <a:r>
              <a:rPr lang="en-US" sz="1800" dirty="0">
                <a:solidFill>
                  <a:schemeClr val="dk1"/>
                </a:solidFill>
                <a:latin typeface="Arial"/>
                <a:ea typeface="Arial"/>
                <a:cs typeface="Arial"/>
                <a:sym typeface="Arial"/>
              </a:rPr>
              <a:t>matches are primarily played on </a:t>
            </a:r>
            <a:r>
              <a:rPr lang="en-US" sz="1800" dirty="0">
                <a:solidFill>
                  <a:schemeClr val="dk1"/>
                </a:solidFill>
              </a:rPr>
              <a:t>weekends but may be played on weekdays if agreed upon</a:t>
            </a:r>
            <a:endParaRPr sz="1400" dirty="0">
              <a:solidFill>
                <a:schemeClr val="dk1"/>
              </a:solidFill>
              <a:latin typeface="Arial"/>
              <a:ea typeface="Arial"/>
              <a:cs typeface="Arial"/>
              <a:sym typeface="Arial"/>
            </a:endParaRPr>
          </a:p>
          <a:p>
            <a:pPr marL="285750" marR="0" lvl="0" indent="-285750" algn="l" rtl="0">
              <a:lnSpc>
                <a:spcPct val="150000"/>
              </a:lnSpc>
              <a:spcBef>
                <a:spcPts val="0"/>
              </a:spcBef>
              <a:spcAft>
                <a:spcPts val="0"/>
              </a:spcAft>
              <a:buClr>
                <a:srgbClr val="FF0000"/>
              </a:buClr>
              <a:buSzPts val="1800"/>
              <a:buFont typeface="Arial"/>
              <a:buChar char="•"/>
            </a:pPr>
            <a:r>
              <a:rPr lang="en-US" sz="1800" b="1" dirty="0">
                <a:solidFill>
                  <a:schemeClr val="accent6">
                    <a:lumMod val="75000"/>
                  </a:schemeClr>
                </a:solidFill>
                <a:latin typeface="Arial"/>
                <a:ea typeface="Arial"/>
                <a:cs typeface="Arial"/>
                <a:sym typeface="Arial"/>
              </a:rPr>
              <a:t>WOMEN’S, </a:t>
            </a:r>
            <a:r>
              <a:rPr lang="en-US" sz="1800" b="1" dirty="0">
                <a:solidFill>
                  <a:srgbClr val="FF0000"/>
                </a:solidFill>
                <a:latin typeface="Arial"/>
                <a:ea typeface="Arial"/>
                <a:cs typeface="Arial"/>
                <a:sym typeface="Arial"/>
              </a:rPr>
              <a:t>SENIOR</a:t>
            </a:r>
            <a:r>
              <a:rPr lang="en-US" sz="1800" dirty="0">
                <a:solidFill>
                  <a:schemeClr val="dk1"/>
                </a:solidFill>
                <a:latin typeface="Arial"/>
                <a:ea typeface="Arial"/>
                <a:cs typeface="Arial"/>
                <a:sym typeface="Arial"/>
              </a:rPr>
              <a:t> &amp; </a:t>
            </a:r>
            <a:r>
              <a:rPr lang="en-US" sz="1800" b="1" dirty="0">
                <a:solidFill>
                  <a:srgbClr val="FF66FF"/>
                </a:solidFill>
                <a:latin typeface="Arial"/>
                <a:ea typeface="Arial"/>
                <a:cs typeface="Arial"/>
                <a:sym typeface="Arial"/>
              </a:rPr>
              <a:t>SUPER SENIOR </a:t>
            </a:r>
            <a:r>
              <a:rPr lang="en-US" sz="1800" dirty="0">
                <a:solidFill>
                  <a:schemeClr val="dk1"/>
                </a:solidFill>
              </a:rPr>
              <a:t>Division </a:t>
            </a:r>
            <a:r>
              <a:rPr lang="en-US" sz="1800" dirty="0">
                <a:solidFill>
                  <a:schemeClr val="dk1"/>
                </a:solidFill>
                <a:latin typeface="Arial"/>
                <a:ea typeface="Arial"/>
                <a:cs typeface="Arial"/>
                <a:sym typeface="Arial"/>
              </a:rPr>
              <a:t>matches are primarily played on weekdays but may be p</a:t>
            </a:r>
            <a:r>
              <a:rPr lang="en-US" sz="1800" dirty="0">
                <a:solidFill>
                  <a:schemeClr val="dk1"/>
                </a:solidFill>
              </a:rPr>
              <a:t>layed on weekends</a:t>
            </a:r>
            <a:r>
              <a:rPr lang="en-US" sz="1800" dirty="0">
                <a:solidFill>
                  <a:schemeClr val="dk1"/>
                </a:solidFill>
                <a:latin typeface="Arial"/>
                <a:ea typeface="Arial"/>
                <a:cs typeface="Arial"/>
                <a:sym typeface="Arial"/>
              </a:rPr>
              <a:t> (clubs with a team in multiple </a:t>
            </a:r>
            <a:r>
              <a:rPr lang="en-US" sz="1800" dirty="0">
                <a:solidFill>
                  <a:schemeClr val="dk1"/>
                </a:solidFill>
              </a:rPr>
              <a:t>divisions </a:t>
            </a:r>
            <a:r>
              <a:rPr lang="en-US" sz="1800" dirty="0">
                <a:solidFill>
                  <a:schemeClr val="dk1"/>
                </a:solidFill>
                <a:latin typeface="Arial"/>
                <a:ea typeface="Arial"/>
                <a:cs typeface="Arial"/>
                <a:sym typeface="Arial"/>
              </a:rPr>
              <a:t>may host/play matches on the same day. Pl</a:t>
            </a:r>
            <a:r>
              <a:rPr lang="en-US" sz="1800" dirty="0">
                <a:solidFill>
                  <a:schemeClr val="dk1"/>
                </a:solidFill>
              </a:rPr>
              <a:t>ayers limited to one (1) match per day</a:t>
            </a:r>
            <a:r>
              <a:rPr lang="en-US" sz="1800" dirty="0">
                <a:solidFill>
                  <a:schemeClr val="dk1"/>
                </a:solidFill>
                <a:latin typeface="Arial"/>
                <a:ea typeface="Arial"/>
                <a:cs typeface="Arial"/>
                <a:sym typeface="Arial"/>
              </a:rPr>
              <a:t>)</a:t>
            </a:r>
            <a:endParaRPr sz="1400" dirty="0">
              <a:solidFill>
                <a:schemeClr val="dk1"/>
              </a:solidFill>
              <a:latin typeface="Arial"/>
              <a:ea typeface="Arial"/>
              <a:cs typeface="Arial"/>
              <a:sym typeface="Arial"/>
            </a:endParaRPr>
          </a:p>
          <a:p>
            <a:pPr marL="285750" marR="0" lvl="0" indent="-285750" algn="l" rtl="0">
              <a:lnSpc>
                <a:spcPct val="150000"/>
              </a:lnSpc>
              <a:spcBef>
                <a:spcPts val="0"/>
              </a:spcBef>
              <a:spcAft>
                <a:spcPts val="0"/>
              </a:spcAft>
              <a:buClr>
                <a:schemeClr val="dk1"/>
              </a:buClr>
              <a:buSzPts val="1800"/>
              <a:buFont typeface="Arial"/>
              <a:buChar char="•"/>
            </a:pPr>
            <a:r>
              <a:rPr lang="en-US" sz="1800" dirty="0">
                <a:solidFill>
                  <a:schemeClr val="dk1"/>
                </a:solidFill>
                <a:latin typeface="Arial"/>
                <a:ea typeface="Arial"/>
                <a:cs typeface="Arial"/>
                <a:sym typeface="Arial"/>
              </a:rPr>
              <a:t>Captains (with Club assistance) determine practice round</a:t>
            </a:r>
            <a:r>
              <a:rPr lang="en-US" sz="1800" dirty="0">
                <a:solidFill>
                  <a:schemeClr val="dk1"/>
                </a:solidFill>
              </a:rPr>
              <a:t>/</a:t>
            </a:r>
            <a:r>
              <a:rPr lang="en-US" sz="1800" dirty="0">
                <a:solidFill>
                  <a:schemeClr val="dk1"/>
                </a:solidFill>
                <a:latin typeface="Arial"/>
                <a:ea typeface="Arial"/>
                <a:cs typeface="Arial"/>
                <a:sym typeface="Arial"/>
              </a:rPr>
              <a:t>match dates and match fees &amp; any post</a:t>
            </a:r>
            <a:r>
              <a:rPr lang="en-US" sz="1800" dirty="0">
                <a:solidFill>
                  <a:schemeClr val="dk1"/>
                </a:solidFill>
              </a:rPr>
              <a:t>-match activities</a:t>
            </a:r>
            <a:endParaRPr sz="1400" dirty="0">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pic>
        <p:nvPicPr>
          <p:cNvPr id="262" name="Google Shape;262;p36" descr="CGA NEW - Color"/>
          <p:cNvPicPr preferRelativeResize="0"/>
          <p:nvPr/>
        </p:nvPicPr>
        <p:blipFill rotWithShape="1">
          <a:blip r:embed="rId3">
            <a:alphaModFix/>
          </a:blip>
          <a:srcRect/>
          <a:stretch/>
        </p:blipFill>
        <p:spPr>
          <a:xfrm>
            <a:off x="387282" y="138171"/>
            <a:ext cx="533399" cy="533399"/>
          </a:xfrm>
          <a:prstGeom prst="rect">
            <a:avLst/>
          </a:prstGeom>
          <a:noFill/>
          <a:ln>
            <a:noFill/>
          </a:ln>
        </p:spPr>
      </p:pic>
      <p:sp>
        <p:nvSpPr>
          <p:cNvPr id="263" name="Google Shape;263;p36"/>
          <p:cNvSpPr txBox="1"/>
          <p:nvPr/>
        </p:nvSpPr>
        <p:spPr>
          <a:xfrm>
            <a:off x="1920054" y="148848"/>
            <a:ext cx="5029200" cy="6465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i="0" u="none" strike="noStrike" cap="none">
                <a:solidFill>
                  <a:schemeClr val="dk1"/>
                </a:solidFill>
                <a:latin typeface="Arial"/>
                <a:ea typeface="Arial"/>
                <a:cs typeface="Arial"/>
                <a:sym typeface="Arial"/>
              </a:rPr>
              <a:t>3, 5</a:t>
            </a:r>
            <a:r>
              <a:rPr lang="en-US" sz="1800" b="1">
                <a:solidFill>
                  <a:schemeClr val="dk1"/>
                </a:solidFill>
              </a:rPr>
              <a:t>, and 6 </a:t>
            </a:r>
            <a:r>
              <a:rPr lang="en-US" sz="1800" b="1" i="0" u="none" strike="noStrike" cap="none">
                <a:solidFill>
                  <a:schemeClr val="dk1"/>
                </a:solidFill>
                <a:latin typeface="Arial"/>
                <a:ea typeface="Arial"/>
                <a:cs typeface="Arial"/>
                <a:sym typeface="Arial"/>
              </a:rPr>
              <a:t>Team Pods</a:t>
            </a:r>
            <a:endParaRPr/>
          </a:p>
          <a:p>
            <a:pPr marL="0" marR="0" lvl="0" indent="0" algn="ctr" rtl="0">
              <a:spcBef>
                <a:spcPts val="0"/>
              </a:spcBef>
              <a:spcAft>
                <a:spcPts val="0"/>
              </a:spcAft>
              <a:buNone/>
            </a:pPr>
            <a:r>
              <a:rPr lang="en-US" sz="1800" b="1" i="0" u="none" strike="noStrike" cap="none">
                <a:solidFill>
                  <a:schemeClr val="dk1"/>
                </a:solidFill>
                <a:latin typeface="Arial"/>
                <a:ea typeface="Arial"/>
                <a:cs typeface="Arial"/>
                <a:sym typeface="Arial"/>
              </a:rPr>
              <a:t>Captains Choose a Letter or CGA will assign</a:t>
            </a:r>
            <a:endParaRPr/>
          </a:p>
        </p:txBody>
      </p:sp>
      <p:graphicFrame>
        <p:nvGraphicFramePr>
          <p:cNvPr id="264" name="Google Shape;264;p36"/>
          <p:cNvGraphicFramePr/>
          <p:nvPr/>
        </p:nvGraphicFramePr>
        <p:xfrm>
          <a:off x="402079" y="1103308"/>
          <a:ext cx="6934125" cy="914375"/>
        </p:xfrm>
        <a:graphic>
          <a:graphicData uri="http://schemas.openxmlformats.org/drawingml/2006/table">
            <a:tbl>
              <a:tblPr>
                <a:noFill/>
                <a:tableStyleId>{2EFFD9C3-F031-4624-A145-5EE88AD576BA}</a:tableStyleId>
              </a:tblPr>
              <a:tblGrid>
                <a:gridCol w="839250">
                  <a:extLst>
                    <a:ext uri="{9D8B030D-6E8A-4147-A177-3AD203B41FA5}">
                      <a16:colId xmlns:a16="http://schemas.microsoft.com/office/drawing/2014/main" val="20000"/>
                    </a:ext>
                  </a:extLst>
                </a:gridCol>
                <a:gridCol w="178850">
                  <a:extLst>
                    <a:ext uri="{9D8B030D-6E8A-4147-A177-3AD203B41FA5}">
                      <a16:colId xmlns:a16="http://schemas.microsoft.com/office/drawing/2014/main" val="20001"/>
                    </a:ext>
                  </a:extLst>
                </a:gridCol>
                <a:gridCol w="220125">
                  <a:extLst>
                    <a:ext uri="{9D8B030D-6E8A-4147-A177-3AD203B41FA5}">
                      <a16:colId xmlns:a16="http://schemas.microsoft.com/office/drawing/2014/main" val="20002"/>
                    </a:ext>
                  </a:extLst>
                </a:gridCol>
                <a:gridCol w="151350">
                  <a:extLst>
                    <a:ext uri="{9D8B030D-6E8A-4147-A177-3AD203B41FA5}">
                      <a16:colId xmlns:a16="http://schemas.microsoft.com/office/drawing/2014/main" val="20003"/>
                    </a:ext>
                  </a:extLst>
                </a:gridCol>
                <a:gridCol w="674150">
                  <a:extLst>
                    <a:ext uri="{9D8B030D-6E8A-4147-A177-3AD203B41FA5}">
                      <a16:colId xmlns:a16="http://schemas.microsoft.com/office/drawing/2014/main" val="20004"/>
                    </a:ext>
                  </a:extLst>
                </a:gridCol>
                <a:gridCol w="151350">
                  <a:extLst>
                    <a:ext uri="{9D8B030D-6E8A-4147-A177-3AD203B41FA5}">
                      <a16:colId xmlns:a16="http://schemas.microsoft.com/office/drawing/2014/main" val="20005"/>
                    </a:ext>
                  </a:extLst>
                </a:gridCol>
                <a:gridCol w="220125">
                  <a:extLst>
                    <a:ext uri="{9D8B030D-6E8A-4147-A177-3AD203B41FA5}">
                      <a16:colId xmlns:a16="http://schemas.microsoft.com/office/drawing/2014/main" val="20006"/>
                    </a:ext>
                  </a:extLst>
                </a:gridCol>
                <a:gridCol w="178850">
                  <a:extLst>
                    <a:ext uri="{9D8B030D-6E8A-4147-A177-3AD203B41FA5}">
                      <a16:colId xmlns:a16="http://schemas.microsoft.com/office/drawing/2014/main" val="20007"/>
                    </a:ext>
                  </a:extLst>
                </a:gridCol>
                <a:gridCol w="674150">
                  <a:extLst>
                    <a:ext uri="{9D8B030D-6E8A-4147-A177-3AD203B41FA5}">
                      <a16:colId xmlns:a16="http://schemas.microsoft.com/office/drawing/2014/main" val="20008"/>
                    </a:ext>
                  </a:extLst>
                </a:gridCol>
                <a:gridCol w="151350">
                  <a:extLst>
                    <a:ext uri="{9D8B030D-6E8A-4147-A177-3AD203B41FA5}">
                      <a16:colId xmlns:a16="http://schemas.microsoft.com/office/drawing/2014/main" val="20009"/>
                    </a:ext>
                  </a:extLst>
                </a:gridCol>
                <a:gridCol w="220125">
                  <a:extLst>
                    <a:ext uri="{9D8B030D-6E8A-4147-A177-3AD203B41FA5}">
                      <a16:colId xmlns:a16="http://schemas.microsoft.com/office/drawing/2014/main" val="20010"/>
                    </a:ext>
                  </a:extLst>
                </a:gridCol>
                <a:gridCol w="178850">
                  <a:extLst>
                    <a:ext uri="{9D8B030D-6E8A-4147-A177-3AD203B41FA5}">
                      <a16:colId xmlns:a16="http://schemas.microsoft.com/office/drawing/2014/main" val="20011"/>
                    </a:ext>
                  </a:extLst>
                </a:gridCol>
                <a:gridCol w="674150">
                  <a:extLst>
                    <a:ext uri="{9D8B030D-6E8A-4147-A177-3AD203B41FA5}">
                      <a16:colId xmlns:a16="http://schemas.microsoft.com/office/drawing/2014/main" val="20012"/>
                    </a:ext>
                  </a:extLst>
                </a:gridCol>
                <a:gridCol w="151350">
                  <a:extLst>
                    <a:ext uri="{9D8B030D-6E8A-4147-A177-3AD203B41FA5}">
                      <a16:colId xmlns:a16="http://schemas.microsoft.com/office/drawing/2014/main" val="20013"/>
                    </a:ext>
                  </a:extLst>
                </a:gridCol>
                <a:gridCol w="220125">
                  <a:extLst>
                    <a:ext uri="{9D8B030D-6E8A-4147-A177-3AD203B41FA5}">
                      <a16:colId xmlns:a16="http://schemas.microsoft.com/office/drawing/2014/main" val="20014"/>
                    </a:ext>
                  </a:extLst>
                </a:gridCol>
                <a:gridCol w="178850">
                  <a:extLst>
                    <a:ext uri="{9D8B030D-6E8A-4147-A177-3AD203B41FA5}">
                      <a16:colId xmlns:a16="http://schemas.microsoft.com/office/drawing/2014/main" val="20015"/>
                    </a:ext>
                  </a:extLst>
                </a:gridCol>
                <a:gridCol w="660400">
                  <a:extLst>
                    <a:ext uri="{9D8B030D-6E8A-4147-A177-3AD203B41FA5}">
                      <a16:colId xmlns:a16="http://schemas.microsoft.com/office/drawing/2014/main" val="20016"/>
                    </a:ext>
                  </a:extLst>
                </a:gridCol>
                <a:gridCol w="151350">
                  <a:extLst>
                    <a:ext uri="{9D8B030D-6E8A-4147-A177-3AD203B41FA5}">
                      <a16:colId xmlns:a16="http://schemas.microsoft.com/office/drawing/2014/main" val="20017"/>
                    </a:ext>
                  </a:extLst>
                </a:gridCol>
                <a:gridCol w="220125">
                  <a:extLst>
                    <a:ext uri="{9D8B030D-6E8A-4147-A177-3AD203B41FA5}">
                      <a16:colId xmlns:a16="http://schemas.microsoft.com/office/drawing/2014/main" val="20018"/>
                    </a:ext>
                  </a:extLst>
                </a:gridCol>
                <a:gridCol w="178850">
                  <a:extLst>
                    <a:ext uri="{9D8B030D-6E8A-4147-A177-3AD203B41FA5}">
                      <a16:colId xmlns:a16="http://schemas.microsoft.com/office/drawing/2014/main" val="20019"/>
                    </a:ext>
                  </a:extLst>
                </a:gridCol>
                <a:gridCol w="660400">
                  <a:extLst>
                    <a:ext uri="{9D8B030D-6E8A-4147-A177-3AD203B41FA5}">
                      <a16:colId xmlns:a16="http://schemas.microsoft.com/office/drawing/2014/main" val="20020"/>
                    </a:ext>
                  </a:extLst>
                </a:gridCol>
              </a:tblGrid>
              <a:tr h="230900">
                <a:tc rowSpan="3">
                  <a:txBody>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3 Team POD</a:t>
                      </a:r>
                      <a:endParaRPr/>
                    </a:p>
                  </a:txBody>
                  <a:tcPr marL="7625" marR="7625" marT="7625" marB="0" anchor="ctr">
                    <a:lnL w="1905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1905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221675">
                <a:tc vMerge="1">
                  <a:txBody>
                    <a:bodyPr/>
                    <a:lstStyle/>
                    <a:p>
                      <a:endParaRPr lang="en-US"/>
                    </a:p>
                  </a:txBody>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1905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230900">
                <a:tc vMerge="1">
                  <a:txBody>
                    <a:bodyPr/>
                    <a:lstStyle/>
                    <a:p>
                      <a:endParaRPr lang="en-US"/>
                    </a:p>
                  </a:txBody>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1905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30900">
                <a:tc gridSpan="21">
                  <a:txBody>
                    <a:bodyPr/>
                    <a:lstStyle/>
                    <a:p>
                      <a:pPr marL="0" marR="0" lvl="0" indent="0" algn="l" rtl="0">
                        <a:spcBef>
                          <a:spcPts val="0"/>
                        </a:spcBef>
                        <a:spcAft>
                          <a:spcPts val="0"/>
                        </a:spcAft>
                        <a:buNone/>
                      </a:pPr>
                      <a:r>
                        <a:rPr lang="en-US" sz="1100" b="1" i="0" u="none" strike="noStrike" cap="none">
                          <a:solidFill>
                            <a:srgbClr val="000000"/>
                          </a:solidFill>
                          <a:latin typeface="Calibri"/>
                          <a:ea typeface="Calibri"/>
                          <a:cs typeface="Calibri"/>
                          <a:sym typeface="Calibri"/>
                        </a:rPr>
                        <a:t>I</a:t>
                      </a:r>
                      <a:r>
                        <a:rPr lang="en-US" sz="1100" b="0" i="0" u="none" strike="noStrike" cap="none">
                          <a:solidFill>
                            <a:srgbClr val="000000"/>
                          </a:solidFill>
                          <a:latin typeface="Calibri"/>
                          <a:ea typeface="Calibri"/>
                          <a:cs typeface="Calibri"/>
                          <a:sym typeface="Calibri"/>
                        </a:rPr>
                        <a:t>n addition to the 4 matches "Home &amp; Home", each Team will play the other two teams as 1 at home and 1 away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bl>
          </a:graphicData>
        </a:graphic>
      </p:graphicFrame>
      <p:graphicFrame>
        <p:nvGraphicFramePr>
          <p:cNvPr id="265" name="Google Shape;265;p36"/>
          <p:cNvGraphicFramePr/>
          <p:nvPr/>
        </p:nvGraphicFramePr>
        <p:xfrm>
          <a:off x="380994" y="2214817"/>
          <a:ext cx="6947100" cy="1303000"/>
        </p:xfrm>
        <a:graphic>
          <a:graphicData uri="http://schemas.openxmlformats.org/drawingml/2006/table">
            <a:tbl>
              <a:tblPr>
                <a:noFill/>
                <a:tableStyleId>{2EFFD9C3-F031-4624-A145-5EE88AD576BA}</a:tableStyleId>
              </a:tblPr>
              <a:tblGrid>
                <a:gridCol w="774700">
                  <a:extLst>
                    <a:ext uri="{9D8B030D-6E8A-4147-A177-3AD203B41FA5}">
                      <a16:colId xmlns:a16="http://schemas.microsoft.com/office/drawing/2014/main" val="20000"/>
                    </a:ext>
                  </a:extLst>
                </a:gridCol>
                <a:gridCol w="165100">
                  <a:extLst>
                    <a:ext uri="{9D8B030D-6E8A-4147-A177-3AD203B41FA5}">
                      <a16:colId xmlns:a16="http://schemas.microsoft.com/office/drawing/2014/main" val="20001"/>
                    </a:ext>
                  </a:extLst>
                </a:gridCol>
                <a:gridCol w="203200">
                  <a:extLst>
                    <a:ext uri="{9D8B030D-6E8A-4147-A177-3AD203B41FA5}">
                      <a16:colId xmlns:a16="http://schemas.microsoft.com/office/drawing/2014/main" val="20002"/>
                    </a:ext>
                  </a:extLst>
                </a:gridCol>
                <a:gridCol w="139700">
                  <a:extLst>
                    <a:ext uri="{9D8B030D-6E8A-4147-A177-3AD203B41FA5}">
                      <a16:colId xmlns:a16="http://schemas.microsoft.com/office/drawing/2014/main" val="20003"/>
                    </a:ext>
                  </a:extLst>
                </a:gridCol>
                <a:gridCol w="622300">
                  <a:extLst>
                    <a:ext uri="{9D8B030D-6E8A-4147-A177-3AD203B41FA5}">
                      <a16:colId xmlns:a16="http://schemas.microsoft.com/office/drawing/2014/main" val="20004"/>
                    </a:ext>
                  </a:extLst>
                </a:gridCol>
                <a:gridCol w="139700">
                  <a:extLst>
                    <a:ext uri="{9D8B030D-6E8A-4147-A177-3AD203B41FA5}">
                      <a16:colId xmlns:a16="http://schemas.microsoft.com/office/drawing/2014/main" val="20005"/>
                    </a:ext>
                  </a:extLst>
                </a:gridCol>
                <a:gridCol w="203200">
                  <a:extLst>
                    <a:ext uri="{9D8B030D-6E8A-4147-A177-3AD203B41FA5}">
                      <a16:colId xmlns:a16="http://schemas.microsoft.com/office/drawing/2014/main" val="20006"/>
                    </a:ext>
                  </a:extLst>
                </a:gridCol>
                <a:gridCol w="165100">
                  <a:extLst>
                    <a:ext uri="{9D8B030D-6E8A-4147-A177-3AD203B41FA5}">
                      <a16:colId xmlns:a16="http://schemas.microsoft.com/office/drawing/2014/main" val="20007"/>
                    </a:ext>
                  </a:extLst>
                </a:gridCol>
                <a:gridCol w="622300">
                  <a:extLst>
                    <a:ext uri="{9D8B030D-6E8A-4147-A177-3AD203B41FA5}">
                      <a16:colId xmlns:a16="http://schemas.microsoft.com/office/drawing/2014/main" val="20008"/>
                    </a:ext>
                  </a:extLst>
                </a:gridCol>
                <a:gridCol w="139700">
                  <a:extLst>
                    <a:ext uri="{9D8B030D-6E8A-4147-A177-3AD203B41FA5}">
                      <a16:colId xmlns:a16="http://schemas.microsoft.com/office/drawing/2014/main" val="20009"/>
                    </a:ext>
                  </a:extLst>
                </a:gridCol>
                <a:gridCol w="203200">
                  <a:extLst>
                    <a:ext uri="{9D8B030D-6E8A-4147-A177-3AD203B41FA5}">
                      <a16:colId xmlns:a16="http://schemas.microsoft.com/office/drawing/2014/main" val="20010"/>
                    </a:ext>
                  </a:extLst>
                </a:gridCol>
                <a:gridCol w="165100">
                  <a:extLst>
                    <a:ext uri="{9D8B030D-6E8A-4147-A177-3AD203B41FA5}">
                      <a16:colId xmlns:a16="http://schemas.microsoft.com/office/drawing/2014/main" val="20011"/>
                    </a:ext>
                  </a:extLst>
                </a:gridCol>
                <a:gridCol w="622300">
                  <a:extLst>
                    <a:ext uri="{9D8B030D-6E8A-4147-A177-3AD203B41FA5}">
                      <a16:colId xmlns:a16="http://schemas.microsoft.com/office/drawing/2014/main" val="20012"/>
                    </a:ext>
                  </a:extLst>
                </a:gridCol>
                <a:gridCol w="139700">
                  <a:extLst>
                    <a:ext uri="{9D8B030D-6E8A-4147-A177-3AD203B41FA5}">
                      <a16:colId xmlns:a16="http://schemas.microsoft.com/office/drawing/2014/main" val="20013"/>
                    </a:ext>
                  </a:extLst>
                </a:gridCol>
                <a:gridCol w="203200">
                  <a:extLst>
                    <a:ext uri="{9D8B030D-6E8A-4147-A177-3AD203B41FA5}">
                      <a16:colId xmlns:a16="http://schemas.microsoft.com/office/drawing/2014/main" val="20014"/>
                    </a:ext>
                  </a:extLst>
                </a:gridCol>
                <a:gridCol w="165100">
                  <a:extLst>
                    <a:ext uri="{9D8B030D-6E8A-4147-A177-3AD203B41FA5}">
                      <a16:colId xmlns:a16="http://schemas.microsoft.com/office/drawing/2014/main" val="20015"/>
                    </a:ext>
                  </a:extLst>
                </a:gridCol>
                <a:gridCol w="609600">
                  <a:extLst>
                    <a:ext uri="{9D8B030D-6E8A-4147-A177-3AD203B41FA5}">
                      <a16:colId xmlns:a16="http://schemas.microsoft.com/office/drawing/2014/main" val="20016"/>
                    </a:ext>
                  </a:extLst>
                </a:gridCol>
                <a:gridCol w="139700">
                  <a:extLst>
                    <a:ext uri="{9D8B030D-6E8A-4147-A177-3AD203B41FA5}">
                      <a16:colId xmlns:a16="http://schemas.microsoft.com/office/drawing/2014/main" val="20017"/>
                    </a:ext>
                  </a:extLst>
                </a:gridCol>
                <a:gridCol w="203200">
                  <a:extLst>
                    <a:ext uri="{9D8B030D-6E8A-4147-A177-3AD203B41FA5}">
                      <a16:colId xmlns:a16="http://schemas.microsoft.com/office/drawing/2014/main" val="20018"/>
                    </a:ext>
                  </a:extLst>
                </a:gridCol>
                <a:gridCol w="165100">
                  <a:extLst>
                    <a:ext uri="{9D8B030D-6E8A-4147-A177-3AD203B41FA5}">
                      <a16:colId xmlns:a16="http://schemas.microsoft.com/office/drawing/2014/main" val="20019"/>
                    </a:ext>
                  </a:extLst>
                </a:gridCol>
                <a:gridCol w="609600">
                  <a:extLst>
                    <a:ext uri="{9D8B030D-6E8A-4147-A177-3AD203B41FA5}">
                      <a16:colId xmlns:a16="http://schemas.microsoft.com/office/drawing/2014/main" val="20020"/>
                    </a:ext>
                  </a:extLst>
                </a:gridCol>
                <a:gridCol w="139700">
                  <a:extLst>
                    <a:ext uri="{9D8B030D-6E8A-4147-A177-3AD203B41FA5}">
                      <a16:colId xmlns:a16="http://schemas.microsoft.com/office/drawing/2014/main" val="20021"/>
                    </a:ext>
                  </a:extLst>
                </a:gridCol>
                <a:gridCol w="40650">
                  <a:extLst>
                    <a:ext uri="{9D8B030D-6E8A-4147-A177-3AD203B41FA5}">
                      <a16:colId xmlns:a16="http://schemas.microsoft.com/office/drawing/2014/main" val="20022"/>
                    </a:ext>
                  </a:extLst>
                </a:gridCol>
                <a:gridCol w="365950">
                  <a:extLst>
                    <a:ext uri="{9D8B030D-6E8A-4147-A177-3AD203B41FA5}">
                      <a16:colId xmlns:a16="http://schemas.microsoft.com/office/drawing/2014/main" val="20023"/>
                    </a:ext>
                  </a:extLst>
                </a:gridCol>
              </a:tblGrid>
              <a:tr h="190500">
                <a:tc rowSpan="6">
                  <a:txBody>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5 Team POD</a:t>
                      </a:r>
                      <a:endParaRPr/>
                    </a:p>
                  </a:txBody>
                  <a:tcPr marL="7625" marR="7625" marT="7625" marB="0" anchor="ctr">
                    <a:lnL w="1905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1905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182875">
                <a:tc vMerge="1">
                  <a:txBody>
                    <a:bodyPr/>
                    <a:lstStyle/>
                    <a:p>
                      <a:endParaRPr lang="en-US"/>
                    </a:p>
                  </a:txBody>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1905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182875">
                <a:tc vMerge="1">
                  <a:txBody>
                    <a:bodyPr/>
                    <a:lstStyle/>
                    <a:p>
                      <a:endParaRPr lang="en-US"/>
                    </a:p>
                  </a:txBody>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1905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182875">
                <a:tc vMerge="1">
                  <a:txBody>
                    <a:bodyPr/>
                    <a:lstStyle/>
                    <a:p>
                      <a:endParaRPr lang="en-US"/>
                    </a:p>
                  </a:txBody>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1905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182875">
                <a:tc vMerge="1">
                  <a:txBody>
                    <a:bodyPr/>
                    <a:lstStyle/>
                    <a:p>
                      <a:endParaRPr lang="en-US"/>
                    </a:p>
                  </a:txBody>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1905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190500">
                <a:tc vMerge="1">
                  <a:txBody>
                    <a:bodyPr/>
                    <a:lstStyle/>
                    <a:p>
                      <a:endParaRPr lang="en-US"/>
                    </a:p>
                  </a:txBody>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1905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190500">
                <a:tc gridSpan="24">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Each Team will play two other teams "Home &amp; Home" and then play the remaining two teams as 1 at Home and 1 Away.</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6"/>
                  </a:ext>
                </a:extLst>
              </a:tr>
            </a:tbl>
          </a:graphicData>
        </a:graphic>
      </p:graphicFrame>
      <p:graphicFrame>
        <p:nvGraphicFramePr>
          <p:cNvPr id="266" name="Google Shape;266;p36"/>
          <p:cNvGraphicFramePr/>
          <p:nvPr/>
        </p:nvGraphicFramePr>
        <p:xfrm>
          <a:off x="384139" y="3733800"/>
          <a:ext cx="6970075" cy="1485875"/>
        </p:xfrm>
        <a:graphic>
          <a:graphicData uri="http://schemas.openxmlformats.org/drawingml/2006/table">
            <a:tbl>
              <a:tblPr>
                <a:noFill/>
                <a:tableStyleId>{2EFFD9C3-F031-4624-A145-5EE88AD576BA}</a:tableStyleId>
              </a:tblPr>
              <a:tblGrid>
                <a:gridCol w="774700">
                  <a:extLst>
                    <a:ext uri="{9D8B030D-6E8A-4147-A177-3AD203B41FA5}">
                      <a16:colId xmlns:a16="http://schemas.microsoft.com/office/drawing/2014/main" val="20000"/>
                    </a:ext>
                  </a:extLst>
                </a:gridCol>
                <a:gridCol w="165100">
                  <a:extLst>
                    <a:ext uri="{9D8B030D-6E8A-4147-A177-3AD203B41FA5}">
                      <a16:colId xmlns:a16="http://schemas.microsoft.com/office/drawing/2014/main" val="20001"/>
                    </a:ext>
                  </a:extLst>
                </a:gridCol>
                <a:gridCol w="203200">
                  <a:extLst>
                    <a:ext uri="{9D8B030D-6E8A-4147-A177-3AD203B41FA5}">
                      <a16:colId xmlns:a16="http://schemas.microsoft.com/office/drawing/2014/main" val="20002"/>
                    </a:ext>
                  </a:extLst>
                </a:gridCol>
                <a:gridCol w="139700">
                  <a:extLst>
                    <a:ext uri="{9D8B030D-6E8A-4147-A177-3AD203B41FA5}">
                      <a16:colId xmlns:a16="http://schemas.microsoft.com/office/drawing/2014/main" val="20003"/>
                    </a:ext>
                  </a:extLst>
                </a:gridCol>
                <a:gridCol w="622300">
                  <a:extLst>
                    <a:ext uri="{9D8B030D-6E8A-4147-A177-3AD203B41FA5}">
                      <a16:colId xmlns:a16="http://schemas.microsoft.com/office/drawing/2014/main" val="20004"/>
                    </a:ext>
                  </a:extLst>
                </a:gridCol>
                <a:gridCol w="139700">
                  <a:extLst>
                    <a:ext uri="{9D8B030D-6E8A-4147-A177-3AD203B41FA5}">
                      <a16:colId xmlns:a16="http://schemas.microsoft.com/office/drawing/2014/main" val="20005"/>
                    </a:ext>
                  </a:extLst>
                </a:gridCol>
                <a:gridCol w="203200">
                  <a:extLst>
                    <a:ext uri="{9D8B030D-6E8A-4147-A177-3AD203B41FA5}">
                      <a16:colId xmlns:a16="http://schemas.microsoft.com/office/drawing/2014/main" val="20006"/>
                    </a:ext>
                  </a:extLst>
                </a:gridCol>
                <a:gridCol w="165100">
                  <a:extLst>
                    <a:ext uri="{9D8B030D-6E8A-4147-A177-3AD203B41FA5}">
                      <a16:colId xmlns:a16="http://schemas.microsoft.com/office/drawing/2014/main" val="20007"/>
                    </a:ext>
                  </a:extLst>
                </a:gridCol>
                <a:gridCol w="622300">
                  <a:extLst>
                    <a:ext uri="{9D8B030D-6E8A-4147-A177-3AD203B41FA5}">
                      <a16:colId xmlns:a16="http://schemas.microsoft.com/office/drawing/2014/main" val="20008"/>
                    </a:ext>
                  </a:extLst>
                </a:gridCol>
                <a:gridCol w="139700">
                  <a:extLst>
                    <a:ext uri="{9D8B030D-6E8A-4147-A177-3AD203B41FA5}">
                      <a16:colId xmlns:a16="http://schemas.microsoft.com/office/drawing/2014/main" val="20009"/>
                    </a:ext>
                  </a:extLst>
                </a:gridCol>
                <a:gridCol w="203200">
                  <a:extLst>
                    <a:ext uri="{9D8B030D-6E8A-4147-A177-3AD203B41FA5}">
                      <a16:colId xmlns:a16="http://schemas.microsoft.com/office/drawing/2014/main" val="20010"/>
                    </a:ext>
                  </a:extLst>
                </a:gridCol>
                <a:gridCol w="165100">
                  <a:extLst>
                    <a:ext uri="{9D8B030D-6E8A-4147-A177-3AD203B41FA5}">
                      <a16:colId xmlns:a16="http://schemas.microsoft.com/office/drawing/2014/main" val="20011"/>
                    </a:ext>
                  </a:extLst>
                </a:gridCol>
                <a:gridCol w="622300">
                  <a:extLst>
                    <a:ext uri="{9D8B030D-6E8A-4147-A177-3AD203B41FA5}">
                      <a16:colId xmlns:a16="http://schemas.microsoft.com/office/drawing/2014/main" val="20012"/>
                    </a:ext>
                  </a:extLst>
                </a:gridCol>
                <a:gridCol w="139700">
                  <a:extLst>
                    <a:ext uri="{9D8B030D-6E8A-4147-A177-3AD203B41FA5}">
                      <a16:colId xmlns:a16="http://schemas.microsoft.com/office/drawing/2014/main" val="20013"/>
                    </a:ext>
                  </a:extLst>
                </a:gridCol>
                <a:gridCol w="203200">
                  <a:extLst>
                    <a:ext uri="{9D8B030D-6E8A-4147-A177-3AD203B41FA5}">
                      <a16:colId xmlns:a16="http://schemas.microsoft.com/office/drawing/2014/main" val="20014"/>
                    </a:ext>
                  </a:extLst>
                </a:gridCol>
                <a:gridCol w="165100">
                  <a:extLst>
                    <a:ext uri="{9D8B030D-6E8A-4147-A177-3AD203B41FA5}">
                      <a16:colId xmlns:a16="http://schemas.microsoft.com/office/drawing/2014/main" val="20015"/>
                    </a:ext>
                  </a:extLst>
                </a:gridCol>
                <a:gridCol w="609600">
                  <a:extLst>
                    <a:ext uri="{9D8B030D-6E8A-4147-A177-3AD203B41FA5}">
                      <a16:colId xmlns:a16="http://schemas.microsoft.com/office/drawing/2014/main" val="20016"/>
                    </a:ext>
                  </a:extLst>
                </a:gridCol>
                <a:gridCol w="139700">
                  <a:extLst>
                    <a:ext uri="{9D8B030D-6E8A-4147-A177-3AD203B41FA5}">
                      <a16:colId xmlns:a16="http://schemas.microsoft.com/office/drawing/2014/main" val="20017"/>
                    </a:ext>
                  </a:extLst>
                </a:gridCol>
                <a:gridCol w="239075">
                  <a:extLst>
                    <a:ext uri="{9D8B030D-6E8A-4147-A177-3AD203B41FA5}">
                      <a16:colId xmlns:a16="http://schemas.microsoft.com/office/drawing/2014/main" val="20018"/>
                    </a:ext>
                  </a:extLst>
                </a:gridCol>
                <a:gridCol w="165100">
                  <a:extLst>
                    <a:ext uri="{9D8B030D-6E8A-4147-A177-3AD203B41FA5}">
                      <a16:colId xmlns:a16="http://schemas.microsoft.com/office/drawing/2014/main" val="20019"/>
                    </a:ext>
                  </a:extLst>
                </a:gridCol>
                <a:gridCol w="609600">
                  <a:extLst>
                    <a:ext uri="{9D8B030D-6E8A-4147-A177-3AD203B41FA5}">
                      <a16:colId xmlns:a16="http://schemas.microsoft.com/office/drawing/2014/main" val="20020"/>
                    </a:ext>
                  </a:extLst>
                </a:gridCol>
                <a:gridCol w="139700">
                  <a:extLst>
                    <a:ext uri="{9D8B030D-6E8A-4147-A177-3AD203B41FA5}">
                      <a16:colId xmlns:a16="http://schemas.microsoft.com/office/drawing/2014/main" val="20021"/>
                    </a:ext>
                  </a:extLst>
                </a:gridCol>
                <a:gridCol w="228600">
                  <a:extLst>
                    <a:ext uri="{9D8B030D-6E8A-4147-A177-3AD203B41FA5}">
                      <a16:colId xmlns:a16="http://schemas.microsoft.com/office/drawing/2014/main" val="20022"/>
                    </a:ext>
                  </a:extLst>
                </a:gridCol>
                <a:gridCol w="165100">
                  <a:extLst>
                    <a:ext uri="{9D8B030D-6E8A-4147-A177-3AD203B41FA5}">
                      <a16:colId xmlns:a16="http://schemas.microsoft.com/office/drawing/2014/main" val="20023"/>
                    </a:ext>
                  </a:extLst>
                </a:gridCol>
              </a:tblGrid>
              <a:tr h="190500">
                <a:tc rowSpan="6">
                  <a:txBody>
                    <a:bodyPr/>
                    <a:lstStyle/>
                    <a:p>
                      <a:pPr marL="0" marR="0" lvl="0" indent="0" algn="ctr" rtl="0">
                        <a:spcBef>
                          <a:spcPts val="0"/>
                        </a:spcBef>
                        <a:spcAft>
                          <a:spcPts val="0"/>
                        </a:spcAft>
                        <a:buNone/>
                      </a:pPr>
                      <a:r>
                        <a:rPr lang="en-US" sz="1100" b="1" i="0" u="none" strike="noStrike" cap="none">
                          <a:solidFill>
                            <a:srgbClr val="000000"/>
                          </a:solidFill>
                          <a:latin typeface="Calibri"/>
                          <a:ea typeface="Calibri"/>
                          <a:cs typeface="Calibri"/>
                          <a:sym typeface="Calibri"/>
                        </a:rPr>
                        <a:t>6 Team POD</a:t>
                      </a:r>
                      <a:endParaRPr/>
                    </a:p>
                  </a:txBody>
                  <a:tcPr marL="7625" marR="7625" marT="7625" marB="0" anchor="ctr">
                    <a:lnL w="19050" cap="flat" cmpd="sng">
                      <a:solidFill>
                        <a:srgbClr val="0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19050" cap="flat" cmpd="sng">
                      <a:solidFill>
                        <a:srgbClr val="000000"/>
                      </a:solidFill>
                      <a:prstDash val="solid"/>
                      <a:round/>
                      <a:headEnd type="none" w="sm" len="sm"/>
                      <a:tailEnd type="none" w="sm" len="sm"/>
                    </a:lnB>
                    <a:solidFill>
                      <a:srgbClr val="FFFF00"/>
                    </a:solidFill>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19050" cap="flat" cmpd="sng">
                      <a:solidFill>
                        <a:srgbClr val="000000"/>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182875">
                <a:tc vMerge="1">
                  <a:txBody>
                    <a:bodyPr/>
                    <a:lstStyle/>
                    <a:p>
                      <a:endParaRPr lang="en-US"/>
                    </a:p>
                  </a:txBody>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182875">
                <a:tc vMerge="1">
                  <a:txBody>
                    <a:bodyPr/>
                    <a:lstStyle/>
                    <a:p>
                      <a:endParaRPr lang="en-US"/>
                    </a:p>
                  </a:txBody>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vs</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182875">
                <a:tc vMerge="1">
                  <a:txBody>
                    <a:bodyPr/>
                    <a:lstStyle/>
                    <a:p>
                      <a:endParaRPr lang="en-US"/>
                    </a:p>
                  </a:txBody>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r h="182875">
                <a:tc vMerge="1">
                  <a:txBody>
                    <a:bodyPr/>
                    <a:lstStyle/>
                    <a:p>
                      <a:endParaRPr lang="en-US"/>
                    </a:p>
                  </a:txBody>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4"/>
                  </a:ext>
                </a:extLst>
              </a:tr>
              <a:tr h="190500">
                <a:tc vMerge="1">
                  <a:txBody>
                    <a:bodyPr/>
                    <a:lstStyle/>
                    <a:p>
                      <a:endParaRPr lang="en-US"/>
                    </a:p>
                  </a:txBody>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D</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B</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F</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tc>
                  <a:txBody>
                    <a:bodyPr/>
                    <a:lstStyle/>
                    <a:p>
                      <a:pPr marL="0" marR="0" lvl="0" indent="0" algn="ctr" rtl="0">
                        <a:spcBef>
                          <a:spcPts val="0"/>
                        </a:spcBef>
                        <a:spcAft>
                          <a:spcPts val="0"/>
                        </a:spcAft>
                        <a:buNone/>
                      </a:pPr>
                      <a:r>
                        <a:rPr lang="en-US" sz="1100" b="0" i="0" u="none" strike="noStrike" cap="none">
                          <a:solidFill>
                            <a:srgbClr val="000000"/>
                          </a:solidFill>
                          <a:latin typeface="Calibri"/>
                          <a:ea typeface="Calibri"/>
                          <a:cs typeface="Calibri"/>
                          <a:sym typeface="Calibri"/>
                        </a:rPr>
                        <a:t>C</a:t>
                      </a:r>
                      <a:endParaRPr/>
                    </a:p>
                  </a:txBody>
                  <a:tcPr marL="7625" marR="7625" marT="7625" marB="0" anchor="b">
                    <a:lnL w="9525" cap="flat" cmpd="sng">
                      <a:solidFill>
                        <a:srgbClr val="000000">
                          <a:alpha val="0"/>
                        </a:srgbClr>
                      </a:solidFill>
                      <a:prstDash val="solid"/>
                      <a:round/>
                      <a:headEnd type="none" w="sm" len="sm"/>
                      <a:tailEnd type="none" w="sm" len="sm"/>
                    </a:lnL>
                    <a:lnR w="19050" cap="flat" cmpd="sng">
                      <a:solidFill>
                        <a:srgbClr val="0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1905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190500">
                <a:tc gridSpan="21">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Pick 3 teams for division1 and 3 teams for division2. Within each division teams will play "Home &amp; Home". </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19050" cap="flat" cmpd="sng">
                      <a:solidFill>
                        <a:srgbClr val="000000"/>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6"/>
                  </a:ext>
                </a:extLst>
              </a:tr>
              <a:tr h="182875">
                <a:tc gridSpan="19">
                  <a:txBody>
                    <a:bodyPr/>
                    <a:lstStyle/>
                    <a:p>
                      <a:pPr marL="0" marR="0" lvl="0" indent="0" algn="l" rtl="0">
                        <a:spcBef>
                          <a:spcPts val="0"/>
                        </a:spcBef>
                        <a:spcAft>
                          <a:spcPts val="0"/>
                        </a:spcAft>
                        <a:buNone/>
                      </a:pPr>
                      <a:r>
                        <a:rPr lang="en-US" sz="1100" b="0" i="0" u="none" strike="noStrike" cap="none">
                          <a:solidFill>
                            <a:srgbClr val="000000"/>
                          </a:solidFill>
                          <a:latin typeface="Calibri"/>
                          <a:ea typeface="Calibri"/>
                          <a:cs typeface="Calibri"/>
                          <a:sym typeface="Calibri"/>
                        </a:rPr>
                        <a:t>Then each team in division A will play 1 team in division 2 “Home &amp; Home”</a:t>
                      </a:r>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endParaRPr sz="1100" b="0" i="0" u="none" strike="noStrike" cap="none">
                        <a:solidFill>
                          <a:srgbClr val="000000"/>
                        </a:solidFill>
                        <a:latin typeface="Calibri"/>
                        <a:ea typeface="Calibri"/>
                        <a:cs typeface="Calibri"/>
                        <a:sym typeface="Calibri"/>
                      </a:endParaRPr>
                    </a:p>
                  </a:txBody>
                  <a:tcPr marL="7625" marR="7625" marT="7625" marB="0" anchor="b">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
        <p:nvSpPr>
          <p:cNvPr id="267" name="Google Shape;267;p36"/>
          <p:cNvSpPr txBox="1"/>
          <p:nvPr/>
        </p:nvSpPr>
        <p:spPr>
          <a:xfrm>
            <a:off x="4419600" y="879144"/>
            <a:ext cx="4419600" cy="6465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0" i="0" u="none" strike="noStrike" cap="none">
                <a:solidFill>
                  <a:srgbClr val="000000"/>
                </a:solidFill>
                <a:latin typeface="Calibri"/>
                <a:ea typeface="Calibri"/>
                <a:cs typeface="Calibri"/>
                <a:sym typeface="Calibri"/>
              </a:rPr>
              <a:t>In each Formula, teams choose a letter. Each Team will have 3 home &amp; 3 away matches</a:t>
            </a:r>
            <a:endParaRPr sz="1800">
              <a:solidFill>
                <a:schemeClr val="dk1"/>
              </a:solidFill>
              <a:latin typeface="Arial"/>
              <a:ea typeface="Arial"/>
              <a:cs typeface="Arial"/>
              <a:sym typeface="Arial"/>
            </a:endParaRPr>
          </a:p>
        </p:txBody>
      </p:sp>
      <p:sp>
        <p:nvSpPr>
          <p:cNvPr id="268" name="Google Shape;268;p36"/>
          <p:cNvSpPr txBox="1"/>
          <p:nvPr/>
        </p:nvSpPr>
        <p:spPr>
          <a:xfrm>
            <a:off x="141732" y="5826558"/>
            <a:ext cx="8860536" cy="49240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600" b="1" dirty="0">
                <a:solidFill>
                  <a:srgbClr val="FF0000"/>
                </a:solidFill>
              </a:rPr>
              <a:t>Available on the Interclub website under ‘Pods’ section</a:t>
            </a:r>
            <a:endParaRPr dirty="0"/>
          </a:p>
        </p:txBody>
      </p:sp>
    </p:spTree>
  </p:cSld>
  <p:clrMapOvr>
    <a:masterClrMapping/>
  </p:clrMapOvr>
  <mc:AlternateContent xmlns:mc="http://schemas.openxmlformats.org/markup-compatibility/2006" xmlns:p14="http://schemas.microsoft.com/office/powerpoint/2010/main">
    <mc:Choice Requires="p14">
      <p:transition spd="slow" p14:dur="1500">
        <p:fade thruBlk="1"/>
      </p:transition>
    </mc:Choice>
    <mc:Fallback xmlns="">
      <p:transition spd="slow">
        <p:fade thruBlk="1"/>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37"/>
          <p:cNvSpPr txBox="1"/>
          <p:nvPr/>
        </p:nvSpPr>
        <p:spPr>
          <a:xfrm>
            <a:off x="1371600" y="304800"/>
            <a:ext cx="64008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chemeClr val="dk1"/>
                </a:solidFill>
                <a:latin typeface="Arial"/>
                <a:ea typeface="Arial"/>
                <a:cs typeface="Arial"/>
                <a:sym typeface="Arial"/>
              </a:rPr>
              <a:t>Continued - (Rule #3)     </a:t>
            </a:r>
            <a:r>
              <a:rPr lang="en-US" sz="1800" b="1" u="sng">
                <a:solidFill>
                  <a:schemeClr val="dk1"/>
                </a:solidFill>
                <a:latin typeface="Arial"/>
                <a:ea typeface="Arial"/>
                <a:cs typeface="Arial"/>
                <a:sym typeface="Arial"/>
              </a:rPr>
              <a:t>PODs / Season / Playoffs</a:t>
            </a:r>
            <a:endParaRPr sz="1800" u="sng">
              <a:solidFill>
                <a:schemeClr val="dk1"/>
              </a:solidFill>
              <a:latin typeface="Arial"/>
              <a:ea typeface="Arial"/>
              <a:cs typeface="Arial"/>
              <a:sym typeface="Arial"/>
            </a:endParaRPr>
          </a:p>
        </p:txBody>
      </p:sp>
      <p:pic>
        <p:nvPicPr>
          <p:cNvPr id="274" name="Google Shape;274;p37" descr="CGA NEW - Color"/>
          <p:cNvPicPr preferRelativeResize="0"/>
          <p:nvPr/>
        </p:nvPicPr>
        <p:blipFill rotWithShape="1">
          <a:blip r:embed="rId3">
            <a:alphaModFix/>
          </a:blip>
          <a:srcRect/>
          <a:stretch/>
        </p:blipFill>
        <p:spPr>
          <a:xfrm>
            <a:off x="381000" y="304800"/>
            <a:ext cx="533400" cy="533400"/>
          </a:xfrm>
          <a:prstGeom prst="rect">
            <a:avLst/>
          </a:prstGeom>
          <a:noFill/>
          <a:ln>
            <a:noFill/>
          </a:ln>
        </p:spPr>
      </p:pic>
      <p:sp>
        <p:nvSpPr>
          <p:cNvPr id="275" name="Google Shape;275;p37"/>
          <p:cNvSpPr txBox="1"/>
          <p:nvPr/>
        </p:nvSpPr>
        <p:spPr>
          <a:xfrm>
            <a:off x="190500" y="948701"/>
            <a:ext cx="8763000" cy="5493771"/>
          </a:xfrm>
          <a:prstGeom prst="rect">
            <a:avLst/>
          </a:prstGeom>
          <a:noFill/>
          <a:ln>
            <a:noFill/>
          </a:ln>
        </p:spPr>
        <p:txBody>
          <a:bodyPr spcFirstLastPara="1" wrap="square" lIns="91425" tIns="45700" rIns="91425" bIns="45700" anchor="t" anchorCtr="0">
            <a:spAutoFit/>
          </a:bodyPr>
          <a:lstStyle/>
          <a:p>
            <a:pPr marL="0" marR="0" lvl="0" indent="0" algn="l" rtl="0">
              <a:lnSpc>
                <a:spcPct val="150000"/>
              </a:lnSpc>
              <a:spcBef>
                <a:spcPts val="0"/>
              </a:spcBef>
              <a:spcAft>
                <a:spcPts val="0"/>
              </a:spcAft>
              <a:buNone/>
            </a:pPr>
            <a:r>
              <a:rPr lang="en-US" sz="1800" b="1" dirty="0">
                <a:solidFill>
                  <a:schemeClr val="dk1"/>
                </a:solidFill>
                <a:latin typeface="Arial"/>
                <a:ea typeface="Arial"/>
                <a:cs typeface="Arial"/>
                <a:sym typeface="Arial"/>
              </a:rPr>
              <a:t>PLAYOFFS (</a:t>
            </a:r>
            <a:r>
              <a:rPr lang="en-US" sz="1800" b="1" u="sng" dirty="0">
                <a:solidFill>
                  <a:schemeClr val="dk1"/>
                </a:solidFill>
                <a:highlight>
                  <a:srgbClr val="FFFF00"/>
                </a:highlight>
                <a:latin typeface="Arial"/>
                <a:ea typeface="Arial"/>
                <a:cs typeface="Arial"/>
                <a:sym typeface="Arial"/>
              </a:rPr>
              <a:t>Carolinas, Senior &amp; Super Senior Divisions</a:t>
            </a:r>
            <a:r>
              <a:rPr lang="en-US" sz="1800" b="1" dirty="0">
                <a:solidFill>
                  <a:schemeClr val="dk1"/>
                </a:solidFill>
                <a:latin typeface="Arial"/>
                <a:ea typeface="Arial"/>
                <a:cs typeface="Arial"/>
                <a:sym typeface="Arial"/>
              </a:rPr>
              <a:t>): </a:t>
            </a:r>
            <a:endParaRPr sz="1800" dirty="0">
              <a:solidFill>
                <a:schemeClr val="dk1"/>
              </a:solidFill>
              <a:latin typeface="Arial"/>
              <a:ea typeface="Arial"/>
              <a:cs typeface="Arial"/>
              <a:sym typeface="Arial"/>
            </a:endParaRPr>
          </a:p>
          <a:p>
            <a:pPr marL="285750" marR="0" lvl="0" indent="-285750" algn="l" rtl="0">
              <a:lnSpc>
                <a:spcPct val="150000"/>
              </a:lnSpc>
              <a:spcBef>
                <a:spcPts val="0"/>
              </a:spcBef>
              <a:spcAft>
                <a:spcPts val="0"/>
              </a:spcAft>
              <a:buClr>
                <a:schemeClr val="dk1"/>
              </a:buClr>
              <a:buSzPts val="1800"/>
              <a:buFont typeface="Arial"/>
              <a:buChar char="•"/>
            </a:pPr>
            <a:r>
              <a:rPr lang="en-US" sz="1800" dirty="0">
                <a:solidFill>
                  <a:schemeClr val="dk1"/>
                </a:solidFill>
                <a:latin typeface="Arial"/>
                <a:ea typeface="Arial"/>
                <a:cs typeface="Arial"/>
                <a:sym typeface="Arial"/>
              </a:rPr>
              <a:t>Playoffs begin Monday, </a:t>
            </a:r>
            <a:r>
              <a:rPr lang="en-US" sz="1800" dirty="0">
                <a:solidFill>
                  <a:schemeClr val="dk1"/>
                </a:solidFill>
              </a:rPr>
              <a:t>August 3</a:t>
            </a:r>
            <a:r>
              <a:rPr lang="en-US" sz="1800" baseline="30000" dirty="0">
                <a:solidFill>
                  <a:schemeClr val="dk1"/>
                </a:solidFill>
              </a:rPr>
              <a:t>rd</a:t>
            </a:r>
            <a:r>
              <a:rPr lang="en-US" sz="1800" dirty="0">
                <a:solidFill>
                  <a:schemeClr val="dk1"/>
                </a:solidFill>
              </a:rPr>
              <a:t> </a:t>
            </a:r>
            <a:r>
              <a:rPr lang="en-US" sz="1800" dirty="0">
                <a:solidFill>
                  <a:schemeClr val="dk1"/>
                </a:solidFill>
                <a:latin typeface="Arial"/>
                <a:ea typeface="Arial"/>
                <a:cs typeface="Arial"/>
                <a:sym typeface="Arial"/>
              </a:rPr>
              <a:t>and are single elimination</a:t>
            </a:r>
            <a:endParaRPr dirty="0"/>
          </a:p>
          <a:p>
            <a:pPr marL="285750" marR="0" lvl="0" indent="-285750" algn="l" rtl="0">
              <a:lnSpc>
                <a:spcPct val="150000"/>
              </a:lnSpc>
              <a:spcBef>
                <a:spcPts val="0"/>
              </a:spcBef>
              <a:spcAft>
                <a:spcPts val="0"/>
              </a:spcAft>
              <a:buClr>
                <a:schemeClr val="dk1"/>
              </a:buClr>
              <a:buSzPts val="1800"/>
              <a:buFont typeface="Arial"/>
              <a:buChar char="•"/>
            </a:pPr>
            <a:r>
              <a:rPr lang="en-US" sz="1800" dirty="0">
                <a:solidFill>
                  <a:schemeClr val="dk1"/>
                </a:solidFill>
              </a:rPr>
              <a:t>The Top 64 teams in each of the Men’s Carolinas, Senior &amp; Super Senior divisions will qualify. Pod winners automatically qualify. 2nd place teams in 5 &amp; 6 team pods will also automatically qualify. Any remaining spots are determined by record then accumulated match points (</a:t>
            </a:r>
            <a:r>
              <a:rPr lang="en-US" sz="1800" u="sng" dirty="0">
                <a:solidFill>
                  <a:schemeClr val="dk1"/>
                </a:solidFill>
              </a:rPr>
              <a:t>Interclub Rule 18.2</a:t>
            </a:r>
            <a:r>
              <a:rPr lang="en-US" sz="1800" dirty="0">
                <a:solidFill>
                  <a:schemeClr val="dk1"/>
                </a:solidFill>
              </a:rPr>
              <a:t>).</a:t>
            </a:r>
            <a:endParaRPr dirty="0">
              <a:solidFill>
                <a:schemeClr val="dk1"/>
              </a:solidFill>
            </a:endParaRPr>
          </a:p>
          <a:p>
            <a:pPr marL="285750" marR="0" lvl="0" indent="-285750" algn="l" rtl="0">
              <a:lnSpc>
                <a:spcPct val="150000"/>
              </a:lnSpc>
              <a:spcBef>
                <a:spcPts val="0"/>
              </a:spcBef>
              <a:spcAft>
                <a:spcPts val="0"/>
              </a:spcAft>
              <a:buClr>
                <a:schemeClr val="dk1"/>
              </a:buClr>
              <a:buSzPts val="1800"/>
              <a:buFont typeface="Arial"/>
              <a:buChar char="•"/>
            </a:pPr>
            <a:r>
              <a:rPr lang="en-US" sz="1800" dirty="0">
                <a:solidFill>
                  <a:schemeClr val="dk1"/>
                </a:solidFill>
              </a:rPr>
              <a:t>First/second round matchups are based</a:t>
            </a:r>
            <a:r>
              <a:rPr lang="en-US" sz="1800" dirty="0">
                <a:solidFill>
                  <a:schemeClr val="dk1"/>
                </a:solidFill>
                <a:latin typeface="Arial"/>
                <a:ea typeface="Arial"/>
                <a:cs typeface="Arial"/>
                <a:sym typeface="Arial"/>
              </a:rPr>
              <a:t> on region assignment, </a:t>
            </a:r>
            <a:r>
              <a:rPr lang="en-US" sz="1800" dirty="0">
                <a:solidFill>
                  <a:schemeClr val="dk1"/>
                </a:solidFill>
              </a:rPr>
              <a:t>record/pod standing and accumulated match points. </a:t>
            </a:r>
            <a:r>
              <a:rPr lang="en-US" sz="1800" dirty="0">
                <a:solidFill>
                  <a:schemeClr val="dk1"/>
                </a:solidFill>
                <a:latin typeface="Arial"/>
                <a:ea typeface="Arial"/>
                <a:cs typeface="Arial"/>
                <a:sym typeface="Arial"/>
              </a:rPr>
              <a:t>Any variations will be determined by the Interclub Committee.</a:t>
            </a:r>
            <a:endParaRPr lang="en-US" dirty="0">
              <a:solidFill>
                <a:schemeClr val="dk1"/>
              </a:solidFill>
            </a:endParaRPr>
          </a:p>
          <a:p>
            <a:pPr marL="285750" marR="0" lvl="0" indent="-285750" algn="l" rtl="0">
              <a:lnSpc>
                <a:spcPct val="150000"/>
              </a:lnSpc>
              <a:spcBef>
                <a:spcPts val="0"/>
              </a:spcBef>
              <a:spcAft>
                <a:spcPts val="0"/>
              </a:spcAft>
              <a:buClr>
                <a:schemeClr val="dk1"/>
              </a:buClr>
              <a:buSzPts val="1800"/>
              <a:buFont typeface="Arial"/>
              <a:buChar char="•"/>
            </a:pPr>
            <a:r>
              <a:rPr lang="en-US" sz="1800" dirty="0">
                <a:solidFill>
                  <a:schemeClr val="dk1"/>
                </a:solidFill>
              </a:rPr>
              <a:t>The Semi-Finals and Finals </a:t>
            </a:r>
            <a:r>
              <a:rPr lang="en-US" sz="1800" dirty="0">
                <a:solidFill>
                  <a:schemeClr val="dk1"/>
                </a:solidFill>
                <a:latin typeface="Arial"/>
                <a:ea typeface="Arial"/>
                <a:cs typeface="Arial"/>
                <a:sym typeface="Arial"/>
              </a:rPr>
              <a:t>matches for </a:t>
            </a:r>
            <a:r>
              <a:rPr lang="en-US" sz="1800" u="sng" dirty="0">
                <a:solidFill>
                  <a:schemeClr val="dk1"/>
                </a:solidFill>
                <a:latin typeface="Arial"/>
                <a:ea typeface="Arial"/>
                <a:cs typeface="Arial"/>
                <a:sym typeface="Arial"/>
              </a:rPr>
              <a:t>each division</a:t>
            </a:r>
            <a:r>
              <a:rPr lang="en-US" sz="1800" dirty="0">
                <a:solidFill>
                  <a:schemeClr val="dk1"/>
                </a:solidFill>
                <a:latin typeface="Arial"/>
                <a:ea typeface="Arial"/>
                <a:cs typeface="Arial"/>
                <a:sym typeface="Arial"/>
              </a:rPr>
              <a:t> will be hosted simultaneously at the same site in late October/early November. </a:t>
            </a:r>
          </a:p>
          <a:p>
            <a:pPr marL="285750" marR="0" lvl="0" indent="-285750" algn="l" rtl="0">
              <a:lnSpc>
                <a:spcPct val="150000"/>
              </a:lnSpc>
              <a:spcBef>
                <a:spcPts val="0"/>
              </a:spcBef>
              <a:spcAft>
                <a:spcPts val="0"/>
              </a:spcAft>
              <a:buClr>
                <a:schemeClr val="dk1"/>
              </a:buClr>
              <a:buSzPts val="1800"/>
              <a:buFont typeface="Arial"/>
              <a:buChar char="•"/>
            </a:pPr>
            <a:r>
              <a:rPr lang="en-US" sz="1800" dirty="0">
                <a:solidFill>
                  <a:schemeClr val="dk1"/>
                </a:solidFill>
              </a:rPr>
              <a:t>Playoff structure subject to change in 2027. TBD.</a:t>
            </a:r>
            <a:endParaRPr dirty="0"/>
          </a:p>
          <a:p>
            <a:pPr marL="0" marR="0" lvl="0" indent="0" algn="l" rtl="0">
              <a:lnSpc>
                <a:spcPct val="150000"/>
              </a:lnSpc>
              <a:spcBef>
                <a:spcPts val="0"/>
              </a:spcBef>
              <a:spcAft>
                <a:spcPts val="0"/>
              </a:spcAft>
              <a:buNone/>
            </a:pPr>
            <a:endParaRPr sz="1800" dirty="0">
              <a:solidFill>
                <a:schemeClr val="dk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Google Shape;280;p38"/>
          <p:cNvSpPr txBox="1">
            <a:spLocks noGrp="1"/>
          </p:cNvSpPr>
          <p:nvPr>
            <p:ph type="body" idx="1"/>
          </p:nvPr>
        </p:nvSpPr>
        <p:spPr>
          <a:xfrm>
            <a:off x="520700" y="2565400"/>
            <a:ext cx="8229600" cy="4216400"/>
          </a:xfrm>
          <a:prstGeom prst="rect">
            <a:avLst/>
          </a:prstGeom>
          <a:noFill/>
          <a:ln>
            <a:noFill/>
          </a:ln>
        </p:spPr>
        <p:txBody>
          <a:bodyPr spcFirstLastPara="1" wrap="square" lIns="91425" tIns="45700" rIns="91425" bIns="45700" anchor="t" anchorCtr="0">
            <a:normAutofit/>
          </a:bodyPr>
          <a:lstStyle/>
          <a:p>
            <a:pPr marL="609600" lvl="0" indent="-558800" algn="l" rtl="0">
              <a:lnSpc>
                <a:spcPct val="80000"/>
              </a:lnSpc>
              <a:spcBef>
                <a:spcPts val="0"/>
              </a:spcBef>
              <a:spcAft>
                <a:spcPts val="0"/>
              </a:spcAft>
              <a:buClr>
                <a:schemeClr val="dk1"/>
              </a:buClr>
              <a:buSzPts val="800"/>
              <a:buNone/>
            </a:pPr>
            <a:endParaRPr sz="800" b="1" u="sng"/>
          </a:p>
          <a:p>
            <a:pPr marL="742950" lvl="1" indent="-196850" algn="l" rtl="0">
              <a:spcBef>
                <a:spcPts val="280"/>
              </a:spcBef>
              <a:spcAft>
                <a:spcPts val="0"/>
              </a:spcAft>
              <a:buClr>
                <a:schemeClr val="dk1"/>
              </a:buClr>
              <a:buSzPts val="1400"/>
              <a:buNone/>
            </a:pPr>
            <a:endParaRPr sz="1400">
              <a:solidFill>
                <a:srgbClr val="FF0000"/>
              </a:solidFill>
              <a:latin typeface="Arial"/>
              <a:ea typeface="Arial"/>
              <a:cs typeface="Arial"/>
              <a:sym typeface="Arial"/>
            </a:endParaRPr>
          </a:p>
        </p:txBody>
      </p:sp>
      <p:sp>
        <p:nvSpPr>
          <p:cNvPr id="281" name="Google Shape;281;p38"/>
          <p:cNvSpPr txBox="1"/>
          <p:nvPr/>
        </p:nvSpPr>
        <p:spPr>
          <a:xfrm>
            <a:off x="2550605" y="445399"/>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82" name="Google Shape;282;p38" descr="CGA NEW - Color"/>
          <p:cNvPicPr preferRelativeResize="0"/>
          <p:nvPr/>
        </p:nvPicPr>
        <p:blipFill rotWithShape="1">
          <a:blip r:embed="rId3">
            <a:alphaModFix/>
          </a:blip>
          <a:srcRect/>
          <a:stretch/>
        </p:blipFill>
        <p:spPr>
          <a:xfrm>
            <a:off x="588239" y="125902"/>
            <a:ext cx="391885" cy="391885"/>
          </a:xfrm>
          <a:prstGeom prst="rect">
            <a:avLst/>
          </a:prstGeom>
          <a:noFill/>
          <a:ln>
            <a:noFill/>
          </a:ln>
        </p:spPr>
      </p:pic>
      <p:sp>
        <p:nvSpPr>
          <p:cNvPr id="283" name="Google Shape;283;p38"/>
          <p:cNvSpPr txBox="1"/>
          <p:nvPr/>
        </p:nvSpPr>
        <p:spPr>
          <a:xfrm>
            <a:off x="1216700" y="137203"/>
            <a:ext cx="7086600"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Arial"/>
                <a:ea typeface="Arial"/>
                <a:cs typeface="Arial"/>
                <a:sym typeface="Arial"/>
              </a:rPr>
              <a:t>(Rule #5)     </a:t>
            </a:r>
            <a:r>
              <a:rPr lang="en-US" sz="1800" b="1" u="sng" dirty="0">
                <a:solidFill>
                  <a:schemeClr val="dk1"/>
                </a:solidFill>
              </a:rPr>
              <a:t>ESTABLISHING TEAM &amp; </a:t>
            </a:r>
            <a:r>
              <a:rPr lang="en-US" sz="1800" b="1" u="sng" dirty="0">
                <a:solidFill>
                  <a:schemeClr val="dk1"/>
                </a:solidFill>
                <a:latin typeface="Arial"/>
                <a:ea typeface="Arial"/>
                <a:cs typeface="Arial"/>
                <a:sym typeface="Arial"/>
              </a:rPr>
              <a:t>MATCH ROSTERS</a:t>
            </a:r>
          </a:p>
          <a:p>
            <a:pPr marL="0" marR="0" lvl="0" indent="0" algn="ctr" rtl="0">
              <a:spcBef>
                <a:spcPts val="0"/>
              </a:spcBef>
              <a:spcAft>
                <a:spcPts val="0"/>
              </a:spcAft>
              <a:buNone/>
            </a:pPr>
            <a:r>
              <a:rPr lang="en-US" sz="1800" b="1" u="sng" dirty="0">
                <a:solidFill>
                  <a:schemeClr val="dk1"/>
                </a:solidFill>
                <a:highlight>
                  <a:srgbClr val="FFFF00"/>
                </a:highlight>
              </a:rPr>
              <a:t>Carolinas, Senior &amp; Super Senior Divisions</a:t>
            </a:r>
            <a:endParaRPr sz="1800" u="sng" dirty="0">
              <a:solidFill>
                <a:schemeClr val="dk1"/>
              </a:solidFill>
              <a:highlight>
                <a:srgbClr val="FFFF00"/>
              </a:highlight>
              <a:latin typeface="Arial"/>
              <a:ea typeface="Arial"/>
              <a:cs typeface="Arial"/>
              <a:sym typeface="Arial"/>
            </a:endParaRPr>
          </a:p>
        </p:txBody>
      </p:sp>
      <p:sp>
        <p:nvSpPr>
          <p:cNvPr id="284" name="Google Shape;284;p38"/>
          <p:cNvSpPr txBox="1"/>
          <p:nvPr/>
        </p:nvSpPr>
        <p:spPr>
          <a:xfrm>
            <a:off x="0" y="947400"/>
            <a:ext cx="9144000" cy="5910600"/>
          </a:xfrm>
          <a:prstGeom prst="rect">
            <a:avLst/>
          </a:prstGeom>
          <a:noFill/>
          <a:ln>
            <a:noFill/>
          </a:ln>
        </p:spPr>
        <p:txBody>
          <a:bodyPr spcFirstLastPara="1" wrap="square" lIns="91425" tIns="45700" rIns="91425" bIns="45700" anchor="t" anchorCtr="0">
            <a:spAutoFit/>
          </a:bodyPr>
          <a:lstStyle/>
          <a:p>
            <a:pPr marL="342900" marR="0" lvl="0" indent="-323850" algn="l" rtl="0">
              <a:spcBef>
                <a:spcPts val="0"/>
              </a:spcBef>
              <a:spcAft>
                <a:spcPts val="0"/>
              </a:spcAft>
              <a:buClr>
                <a:srgbClr val="2A2A82"/>
              </a:buClr>
              <a:buSzPts val="2100"/>
              <a:buFont typeface="Calibri"/>
              <a:buAutoNum type="alphaUcPeriod"/>
            </a:pPr>
            <a:r>
              <a:rPr lang="en-US" sz="2100" b="1" dirty="0">
                <a:solidFill>
                  <a:srgbClr val="2A2A82"/>
                </a:solidFill>
                <a:latin typeface="Calibri"/>
                <a:ea typeface="Calibri"/>
                <a:cs typeface="Calibri"/>
                <a:sym typeface="Calibri"/>
              </a:rPr>
              <a:t>TEAM ROSTERS</a:t>
            </a:r>
            <a:r>
              <a:rPr lang="en-US" sz="2100" dirty="0">
                <a:solidFill>
                  <a:srgbClr val="2A2A82"/>
                </a:solidFill>
                <a:latin typeface="Calibri"/>
                <a:ea typeface="Calibri"/>
                <a:cs typeface="Calibri"/>
                <a:sym typeface="Calibri"/>
              </a:rPr>
              <a:t>: </a:t>
            </a:r>
            <a:endParaRPr sz="1100" dirty="0"/>
          </a:p>
          <a:p>
            <a:pPr marL="914400" marR="0" lvl="1" indent="-323850" algn="l" rtl="0">
              <a:spcBef>
                <a:spcPts val="0"/>
              </a:spcBef>
              <a:spcAft>
                <a:spcPts val="0"/>
              </a:spcAft>
              <a:buClr>
                <a:srgbClr val="2A2A82"/>
              </a:buClr>
              <a:buSzPts val="2100"/>
              <a:buFont typeface="Arial"/>
              <a:buChar char="•"/>
            </a:pPr>
            <a:r>
              <a:rPr lang="en-US" sz="2100" b="1" i="0" u="none" strike="noStrike" cap="none" dirty="0">
                <a:solidFill>
                  <a:srgbClr val="2A2A82"/>
                </a:solidFill>
                <a:latin typeface="Calibri"/>
                <a:ea typeface="Calibri"/>
                <a:cs typeface="Calibri"/>
                <a:sym typeface="Calibri"/>
              </a:rPr>
              <a:t>No limit as to the number of eligible players listed</a:t>
            </a:r>
            <a:endParaRPr sz="2100" b="1" i="0" u="none" strike="noStrike" cap="none" dirty="0">
              <a:solidFill>
                <a:srgbClr val="2A2A82"/>
              </a:solidFill>
              <a:latin typeface="Calibri"/>
              <a:ea typeface="Calibri"/>
              <a:cs typeface="Calibri"/>
              <a:sym typeface="Calibri"/>
            </a:endParaRPr>
          </a:p>
          <a:p>
            <a:pPr marL="914400" marR="0" lvl="1" indent="-323850" algn="l" rtl="0">
              <a:spcBef>
                <a:spcPts val="0"/>
              </a:spcBef>
              <a:spcAft>
                <a:spcPts val="0"/>
              </a:spcAft>
              <a:buClr>
                <a:srgbClr val="2A2A82"/>
              </a:buClr>
              <a:buSzPts val="2100"/>
              <a:buFont typeface="Arial"/>
              <a:buChar char="•"/>
            </a:pPr>
            <a:r>
              <a:rPr lang="en-US" sz="2100" b="1" i="0" u="sng" strike="noStrike" cap="none" dirty="0">
                <a:solidFill>
                  <a:srgbClr val="2A2A82"/>
                </a:solidFill>
                <a:latin typeface="Calibri"/>
                <a:ea typeface="Calibri"/>
                <a:cs typeface="Calibri"/>
                <a:sym typeface="Calibri"/>
              </a:rPr>
              <a:t>MUST have a minimum of 12 players</a:t>
            </a:r>
            <a:endParaRPr sz="2100" b="1" i="0" u="sng" strike="noStrike" cap="none" dirty="0">
              <a:solidFill>
                <a:srgbClr val="2A2A82"/>
              </a:solidFill>
              <a:latin typeface="Calibri"/>
              <a:ea typeface="Calibri"/>
              <a:cs typeface="Calibri"/>
              <a:sym typeface="Calibri"/>
            </a:endParaRPr>
          </a:p>
          <a:p>
            <a:pPr marL="914400" marR="0" lvl="1" indent="-323850" algn="l" rtl="0">
              <a:spcBef>
                <a:spcPts val="0"/>
              </a:spcBef>
              <a:spcAft>
                <a:spcPts val="0"/>
              </a:spcAft>
              <a:buClr>
                <a:srgbClr val="2A2A82"/>
              </a:buClr>
              <a:buSzPts val="2100"/>
              <a:buFont typeface="Calibri"/>
              <a:buChar char="•"/>
            </a:pPr>
            <a:r>
              <a:rPr lang="en-US" sz="2100" b="1" u="sng" dirty="0">
                <a:solidFill>
                  <a:srgbClr val="2A2A82"/>
                </a:solidFill>
                <a:highlight>
                  <a:srgbClr val="FFFF00"/>
                </a:highlight>
                <a:latin typeface="Calibri"/>
                <a:ea typeface="Calibri"/>
                <a:cs typeface="Calibri"/>
                <a:sym typeface="Calibri"/>
              </a:rPr>
              <a:t>Please upload all your players at the start of the season (or on Sundays for handicap update on Mondays)</a:t>
            </a:r>
            <a:endParaRPr sz="2100" b="1" u="sng" dirty="0">
              <a:solidFill>
                <a:srgbClr val="2A2A82"/>
              </a:solidFill>
              <a:highlight>
                <a:srgbClr val="FFFF00"/>
              </a:highlight>
              <a:latin typeface="Calibri"/>
              <a:ea typeface="Calibri"/>
              <a:cs typeface="Calibri"/>
              <a:sym typeface="Calibri"/>
            </a:endParaRPr>
          </a:p>
          <a:p>
            <a:pPr marL="548640" marR="0" lvl="0" indent="0" algn="l" rtl="0">
              <a:spcBef>
                <a:spcPts val="0"/>
              </a:spcBef>
              <a:spcAft>
                <a:spcPts val="0"/>
              </a:spcAft>
              <a:buNone/>
            </a:pPr>
            <a:r>
              <a:rPr lang="en-US" sz="1100" dirty="0">
                <a:solidFill>
                  <a:srgbClr val="2A2A82"/>
                </a:solidFill>
                <a:latin typeface="Calibri"/>
                <a:ea typeface="Calibri"/>
                <a:cs typeface="Calibri"/>
                <a:sym typeface="Calibri"/>
              </a:rPr>
              <a:t> </a:t>
            </a:r>
            <a:endParaRPr sz="2100" dirty="0">
              <a:solidFill>
                <a:schemeClr val="dk1"/>
              </a:solidFill>
              <a:latin typeface="Inter"/>
              <a:ea typeface="Inter"/>
              <a:cs typeface="Inter"/>
              <a:sym typeface="Inter"/>
            </a:endParaRPr>
          </a:p>
          <a:p>
            <a:pPr marL="342900" marR="0" lvl="0" indent="-323850" algn="l" rtl="0">
              <a:spcBef>
                <a:spcPts val="0"/>
              </a:spcBef>
              <a:spcAft>
                <a:spcPts val="0"/>
              </a:spcAft>
              <a:buClr>
                <a:srgbClr val="2A2A82"/>
              </a:buClr>
              <a:buSzPts val="2100"/>
              <a:buFont typeface="Calibri"/>
              <a:buAutoNum type="alphaUcPeriod" startAt="2"/>
            </a:pPr>
            <a:r>
              <a:rPr lang="en-US" sz="2100" b="1" cap="none" dirty="0">
                <a:solidFill>
                  <a:srgbClr val="2A2A82"/>
                </a:solidFill>
                <a:latin typeface="Calibri"/>
                <a:ea typeface="Calibri"/>
                <a:cs typeface="Calibri"/>
                <a:sym typeface="Calibri"/>
              </a:rPr>
              <a:t>MATCH ROSTERS (</a:t>
            </a:r>
            <a:r>
              <a:rPr lang="en-US" sz="2100" dirty="0">
                <a:solidFill>
                  <a:srgbClr val="2A2A82"/>
                </a:solidFill>
                <a:latin typeface="Calibri"/>
                <a:ea typeface="Calibri"/>
                <a:cs typeface="Calibri"/>
                <a:sym typeface="Calibri"/>
              </a:rPr>
              <a:t>Regular Season &amp; Playoffs)</a:t>
            </a:r>
            <a:endParaRPr sz="2100" b="1" cap="none" dirty="0">
              <a:solidFill>
                <a:srgbClr val="2A2A82"/>
              </a:solidFill>
              <a:latin typeface="Calibri"/>
              <a:ea typeface="Calibri"/>
              <a:cs typeface="Calibri"/>
              <a:sym typeface="Calibri"/>
            </a:endParaRPr>
          </a:p>
          <a:p>
            <a:pPr marL="914400" marR="0" lvl="1" indent="-323850" algn="l" rtl="0">
              <a:spcBef>
                <a:spcPts val="0"/>
              </a:spcBef>
              <a:spcAft>
                <a:spcPts val="0"/>
              </a:spcAft>
              <a:buClr>
                <a:srgbClr val="2A2A82"/>
              </a:buClr>
              <a:buSzPts val="2100"/>
              <a:buFont typeface="Arial"/>
              <a:buChar char="•"/>
            </a:pPr>
            <a:r>
              <a:rPr lang="en-US" sz="2100" b="0" i="0" u="none" strike="noStrike" cap="none" dirty="0">
                <a:solidFill>
                  <a:srgbClr val="2A2A82"/>
                </a:solidFill>
                <a:latin typeface="Calibri"/>
                <a:ea typeface="Calibri"/>
                <a:cs typeface="Calibri"/>
                <a:sym typeface="Calibri"/>
              </a:rPr>
              <a:t>Consist of 8 competing players from each team</a:t>
            </a:r>
            <a:endParaRPr sz="1100" dirty="0"/>
          </a:p>
          <a:p>
            <a:pPr marL="914400" marR="0" lvl="1" indent="-323850" algn="l" rtl="0">
              <a:spcBef>
                <a:spcPts val="0"/>
              </a:spcBef>
              <a:spcAft>
                <a:spcPts val="0"/>
              </a:spcAft>
              <a:buClr>
                <a:srgbClr val="2A2A82"/>
              </a:buClr>
              <a:buSzPts val="2100"/>
              <a:buFont typeface="Arial"/>
              <a:buChar char="•"/>
            </a:pPr>
            <a:r>
              <a:rPr lang="en-US" sz="2100" b="0" i="0" u="none" strike="noStrike" cap="none" dirty="0">
                <a:solidFill>
                  <a:srgbClr val="2A2A82"/>
                </a:solidFill>
                <a:latin typeface="Calibri"/>
                <a:ea typeface="Calibri"/>
                <a:cs typeface="Calibri"/>
                <a:sym typeface="Calibri"/>
              </a:rPr>
              <a:t>Minimum of 4 players (per team) for an official match</a:t>
            </a:r>
            <a:endParaRPr sz="1100" dirty="0"/>
          </a:p>
          <a:p>
            <a:pPr marL="914400" marR="0" lvl="1" indent="-323850" algn="l" rtl="0">
              <a:spcBef>
                <a:spcPts val="0"/>
              </a:spcBef>
              <a:spcAft>
                <a:spcPts val="0"/>
              </a:spcAft>
              <a:buClr>
                <a:srgbClr val="2A2A82"/>
              </a:buClr>
              <a:buSzPts val="2100"/>
              <a:buFont typeface="Arial"/>
              <a:buChar char="•"/>
            </a:pPr>
            <a:r>
              <a:rPr lang="en-US" sz="2100" b="0" i="0" u="none" strike="noStrike" cap="none" dirty="0">
                <a:solidFill>
                  <a:srgbClr val="2A2A82"/>
                </a:solidFill>
                <a:latin typeface="Calibri"/>
                <a:ea typeface="Calibri"/>
                <a:cs typeface="Calibri"/>
                <a:sym typeface="Calibri"/>
              </a:rPr>
              <a:t>Alternate player allowed (</a:t>
            </a:r>
            <a:r>
              <a:rPr lang="en-US" sz="2100" b="0" i="1" u="none" strike="noStrike" cap="none" dirty="0">
                <a:solidFill>
                  <a:srgbClr val="2A2A82"/>
                </a:solidFill>
                <a:latin typeface="Calibri"/>
                <a:ea typeface="Calibri"/>
                <a:cs typeface="Calibri"/>
                <a:sym typeface="Calibri"/>
              </a:rPr>
              <a:t>if eligible, already on roster &amp; readily available) </a:t>
            </a:r>
            <a:r>
              <a:rPr lang="en-US" sz="2100" b="0" i="1" u="sng" strike="noStrike" cap="none" dirty="0">
                <a:solidFill>
                  <a:srgbClr val="2A2A82"/>
                </a:solidFill>
                <a:latin typeface="Calibri"/>
                <a:ea typeface="Calibri"/>
                <a:cs typeface="Calibri"/>
                <a:sym typeface="Calibri"/>
              </a:rPr>
              <a:t>Interclub Rule 11</a:t>
            </a:r>
            <a:r>
              <a:rPr lang="en-US" sz="2100" i="1" u="sng" dirty="0">
                <a:solidFill>
                  <a:srgbClr val="2A2A82"/>
                </a:solidFill>
                <a:latin typeface="Calibri"/>
                <a:ea typeface="Calibri"/>
                <a:cs typeface="Calibri"/>
                <a:sym typeface="Calibri"/>
              </a:rPr>
              <a:t> Notes 1-4</a:t>
            </a:r>
            <a:endParaRPr sz="1100" u="sng" dirty="0"/>
          </a:p>
          <a:p>
            <a:pPr marL="914400" marR="0" lvl="1" indent="-292100" algn="l" rtl="0">
              <a:spcBef>
                <a:spcPts val="0"/>
              </a:spcBef>
              <a:spcAft>
                <a:spcPts val="0"/>
              </a:spcAft>
              <a:buClr>
                <a:schemeClr val="dk1"/>
              </a:buClr>
              <a:buSzPts val="800"/>
              <a:buFont typeface="Arial"/>
              <a:buNone/>
            </a:pPr>
            <a:endParaRPr sz="500" b="1" i="0" u="none" strike="noStrike" cap="none" dirty="0">
              <a:solidFill>
                <a:srgbClr val="2A2A82"/>
              </a:solidFill>
              <a:latin typeface="Calibri"/>
              <a:ea typeface="Calibri"/>
              <a:cs typeface="Calibri"/>
              <a:sym typeface="Calibri"/>
            </a:endParaRPr>
          </a:p>
          <a:p>
            <a:pPr marL="342900" marR="0" lvl="0" indent="-323850" algn="l" rtl="0">
              <a:spcBef>
                <a:spcPts val="0"/>
              </a:spcBef>
              <a:spcAft>
                <a:spcPts val="0"/>
              </a:spcAft>
              <a:buClr>
                <a:srgbClr val="2A2A82"/>
              </a:buClr>
              <a:buSzPts val="2100"/>
              <a:buFont typeface="Calibri"/>
              <a:buAutoNum type="alphaUcPeriod" startAt="2"/>
            </a:pPr>
            <a:r>
              <a:rPr lang="en-US" sz="2100" b="1" dirty="0">
                <a:solidFill>
                  <a:srgbClr val="2A2A82"/>
                </a:solidFill>
                <a:latin typeface="Calibri"/>
                <a:ea typeface="Calibri"/>
                <a:cs typeface="Calibri"/>
                <a:sym typeface="Calibri"/>
              </a:rPr>
              <a:t>PLAYOFF ELIGIBILITY: MUST </a:t>
            </a:r>
            <a:r>
              <a:rPr lang="en-US" sz="2100" dirty="0">
                <a:solidFill>
                  <a:srgbClr val="2A2A82"/>
                </a:solidFill>
                <a:latin typeface="Calibri"/>
                <a:ea typeface="Calibri"/>
                <a:cs typeface="Calibri"/>
                <a:sym typeface="Calibri"/>
              </a:rPr>
              <a:t>compete in 1 regular season match</a:t>
            </a:r>
            <a:endParaRPr sz="2100" dirty="0">
              <a:solidFill>
                <a:srgbClr val="2A2A82"/>
              </a:solidFill>
              <a:latin typeface="Calibri"/>
              <a:ea typeface="Calibri"/>
              <a:cs typeface="Calibri"/>
              <a:sym typeface="Calibri"/>
            </a:endParaRPr>
          </a:p>
          <a:p>
            <a:pPr marL="914400" marR="0" lvl="1" indent="-361950" algn="l" rtl="0">
              <a:spcBef>
                <a:spcPts val="0"/>
              </a:spcBef>
              <a:spcAft>
                <a:spcPts val="0"/>
              </a:spcAft>
              <a:buClr>
                <a:srgbClr val="2A2A82"/>
              </a:buClr>
              <a:buSzPts val="2100"/>
              <a:buFont typeface="Calibri"/>
              <a:buChar char="•"/>
            </a:pPr>
            <a:r>
              <a:rPr lang="en-US" sz="2100" dirty="0">
                <a:solidFill>
                  <a:srgbClr val="2A2A82"/>
                </a:solidFill>
                <a:latin typeface="Calibri"/>
                <a:ea typeface="Calibri"/>
                <a:cs typeface="Calibri"/>
                <a:sym typeface="Calibri"/>
              </a:rPr>
              <a:t>If a player was listed on the match roster of a forfeited match, he is eligible for the playoffs (</a:t>
            </a:r>
            <a:r>
              <a:rPr lang="en-US" sz="2100" b="1" u="sng" dirty="0">
                <a:solidFill>
                  <a:srgbClr val="2A2A82"/>
                </a:solidFill>
                <a:latin typeface="Calibri"/>
                <a:ea typeface="Calibri"/>
                <a:cs typeface="Calibri"/>
                <a:sym typeface="Calibri"/>
              </a:rPr>
              <a:t>must</a:t>
            </a:r>
            <a:r>
              <a:rPr lang="en-US" sz="2100" dirty="0">
                <a:solidFill>
                  <a:srgbClr val="2A2A82"/>
                </a:solidFill>
                <a:latin typeface="Calibri"/>
                <a:ea typeface="Calibri"/>
                <a:cs typeface="Calibri"/>
                <a:sym typeface="Calibri"/>
              </a:rPr>
              <a:t> be listed in the pairings prior to forfeit)</a:t>
            </a:r>
            <a:endParaRPr sz="2100" dirty="0">
              <a:solidFill>
                <a:srgbClr val="2A2A82"/>
              </a:solidFill>
              <a:latin typeface="Calibri"/>
              <a:ea typeface="Calibri"/>
              <a:cs typeface="Calibri"/>
              <a:sym typeface="Calibri"/>
            </a:endParaRPr>
          </a:p>
          <a:p>
            <a:pPr marL="342900" marR="0" lvl="0" indent="-292100" algn="l" rtl="0">
              <a:spcBef>
                <a:spcPts val="0"/>
              </a:spcBef>
              <a:spcAft>
                <a:spcPts val="0"/>
              </a:spcAft>
              <a:buClr>
                <a:schemeClr val="dk1"/>
              </a:buClr>
              <a:buSzPts val="800"/>
              <a:buFont typeface="Calibri"/>
              <a:buNone/>
            </a:pPr>
            <a:endParaRPr sz="500" dirty="0">
              <a:solidFill>
                <a:srgbClr val="2A2A82"/>
              </a:solidFill>
              <a:latin typeface="Calibri"/>
              <a:ea typeface="Calibri"/>
              <a:cs typeface="Calibri"/>
              <a:sym typeface="Calibri"/>
            </a:endParaRPr>
          </a:p>
          <a:p>
            <a:pPr marL="457200" marR="0" lvl="0" indent="-438150" algn="l" rtl="0">
              <a:spcBef>
                <a:spcPts val="0"/>
              </a:spcBef>
              <a:spcAft>
                <a:spcPts val="0"/>
              </a:spcAft>
              <a:buClr>
                <a:srgbClr val="2A2A82"/>
              </a:buClr>
              <a:buSzPts val="2100"/>
              <a:buFont typeface="Calibri"/>
              <a:buAutoNum type="alphaUcPeriod" startAt="4"/>
            </a:pPr>
            <a:r>
              <a:rPr lang="en-US" sz="2100" b="1" dirty="0">
                <a:solidFill>
                  <a:srgbClr val="2A2A82"/>
                </a:solidFill>
                <a:latin typeface="Calibri"/>
                <a:ea typeface="Calibri"/>
                <a:cs typeface="Calibri"/>
                <a:sym typeface="Calibri"/>
              </a:rPr>
              <a:t>CLUB(s) may sponsor more than one team in a division with;</a:t>
            </a:r>
            <a:endParaRPr sz="1100" dirty="0"/>
          </a:p>
          <a:p>
            <a:pPr marL="800100" marR="0" lvl="1" indent="-323850" algn="l" rtl="0">
              <a:spcBef>
                <a:spcPts val="0"/>
              </a:spcBef>
              <a:spcAft>
                <a:spcPts val="0"/>
              </a:spcAft>
              <a:buClr>
                <a:srgbClr val="2A2A82"/>
              </a:buClr>
              <a:buSzPts val="2100"/>
              <a:buFont typeface="Arial"/>
              <a:buChar char="•"/>
            </a:pPr>
            <a:r>
              <a:rPr lang="en-US" sz="2100" b="1" i="0" u="none" strike="noStrike" cap="none" dirty="0">
                <a:solidFill>
                  <a:srgbClr val="2A2A82"/>
                </a:solidFill>
                <a:latin typeface="Calibri"/>
                <a:ea typeface="Calibri"/>
                <a:cs typeface="Calibri"/>
                <a:sym typeface="Calibri"/>
              </a:rPr>
              <a:t>Separate entry form, Team Roster, balanced HDCPs</a:t>
            </a:r>
            <a:endParaRPr sz="1100" dirty="0"/>
          </a:p>
          <a:p>
            <a:pPr marL="800100" marR="0" lvl="1" indent="-323850" algn="l" rtl="0">
              <a:spcBef>
                <a:spcPts val="0"/>
              </a:spcBef>
              <a:spcAft>
                <a:spcPts val="0"/>
              </a:spcAft>
              <a:buClr>
                <a:srgbClr val="2A2A82"/>
              </a:buClr>
              <a:buSzPts val="2100"/>
              <a:buFont typeface="Arial"/>
              <a:buChar char="•"/>
            </a:pPr>
            <a:r>
              <a:rPr lang="en-US" sz="2100" b="1" i="0" u="none" strike="noStrike" cap="none" dirty="0">
                <a:solidFill>
                  <a:srgbClr val="2A2A82"/>
                </a:solidFill>
                <a:latin typeface="Calibri"/>
                <a:ea typeface="Calibri"/>
                <a:cs typeface="Calibri"/>
                <a:sym typeface="Calibri"/>
              </a:rPr>
              <a:t>Pod availability</a:t>
            </a:r>
            <a:endParaRPr sz="1100" dirty="0"/>
          </a:p>
          <a:p>
            <a:pPr marL="800100" marR="0" lvl="1" indent="-323850" algn="l" rtl="0">
              <a:spcBef>
                <a:spcPts val="0"/>
              </a:spcBef>
              <a:spcAft>
                <a:spcPts val="0"/>
              </a:spcAft>
              <a:buClr>
                <a:srgbClr val="2A2A82"/>
              </a:buClr>
              <a:buSzPts val="2100"/>
              <a:buFont typeface="Arial"/>
              <a:buChar char="•"/>
            </a:pPr>
            <a:r>
              <a:rPr lang="en-US" sz="2100" b="1" i="0" u="none" strike="noStrike" cap="none" dirty="0">
                <a:solidFill>
                  <a:srgbClr val="2A2A82"/>
                </a:solidFill>
                <a:latin typeface="Calibri"/>
                <a:ea typeface="Calibri"/>
                <a:cs typeface="Calibri"/>
                <a:sym typeface="Calibri"/>
              </a:rPr>
              <a:t>NOTE: Players may </a:t>
            </a:r>
            <a:r>
              <a:rPr lang="en-US" sz="2100" b="1" dirty="0">
                <a:solidFill>
                  <a:srgbClr val="2A2A82"/>
                </a:solidFill>
                <a:latin typeface="Calibri"/>
                <a:ea typeface="Calibri"/>
                <a:cs typeface="Calibri"/>
                <a:sym typeface="Calibri"/>
              </a:rPr>
              <a:t>only represent ONE team PER division</a:t>
            </a:r>
            <a:endParaRPr sz="1100" b="0" i="0" u="none" strike="noStrike" cap="none" dirty="0">
              <a:solidFill>
                <a:srgbClr val="2A2A82"/>
              </a:solidFill>
              <a:latin typeface="Calibri"/>
              <a:ea typeface="Calibri"/>
              <a:cs typeface="Calibri"/>
              <a:sym typeface="Calibri"/>
            </a:endParaRPr>
          </a:p>
        </p:txBody>
      </p:sp>
    </p:spTree>
  </p:cSld>
  <p:clrMapOvr>
    <a:masterClrMapping/>
  </p:clrMapOvr>
  <p:transition>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6"/>
          <p:cNvSpPr txBox="1">
            <a:spLocks noGrp="1"/>
          </p:cNvSpPr>
          <p:nvPr>
            <p:ph type="title"/>
          </p:nvPr>
        </p:nvSpPr>
        <p:spPr>
          <a:xfrm>
            <a:off x="457200" y="731700"/>
            <a:ext cx="8229600" cy="11430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dirty="0"/>
              <a:t>NEW Divisions for 2026 &amp; beyond!</a:t>
            </a:r>
            <a:endParaRPr dirty="0"/>
          </a:p>
        </p:txBody>
      </p:sp>
      <p:sp>
        <p:nvSpPr>
          <p:cNvPr id="114" name="Google Shape;114;p16"/>
          <p:cNvSpPr txBox="1">
            <a:spLocks noGrp="1"/>
          </p:cNvSpPr>
          <p:nvPr>
            <p:ph type="body" idx="1"/>
          </p:nvPr>
        </p:nvSpPr>
        <p:spPr>
          <a:xfrm>
            <a:off x="457200" y="1874700"/>
            <a:ext cx="8229600" cy="4251600"/>
          </a:xfrm>
          <a:prstGeom prst="rect">
            <a:avLst/>
          </a:prstGeom>
        </p:spPr>
        <p:txBody>
          <a:bodyPr spcFirstLastPara="1" wrap="square" lIns="91425" tIns="45700" rIns="91425" bIns="45700" anchor="t" anchorCtr="0">
            <a:normAutofit/>
          </a:bodyPr>
          <a:lstStyle/>
          <a:p>
            <a:pPr marL="0" lvl="0" indent="0" algn="l" rtl="0">
              <a:spcBef>
                <a:spcPts val="360"/>
              </a:spcBef>
              <a:spcAft>
                <a:spcPts val="0"/>
              </a:spcAft>
              <a:buNone/>
            </a:pPr>
            <a:r>
              <a:rPr lang="en-US" dirty="0"/>
              <a:t>Women’s Division (net)</a:t>
            </a:r>
          </a:p>
          <a:p>
            <a:pPr lvl="0" indent="-457200" algn="l" rtl="0">
              <a:spcBef>
                <a:spcPts val="360"/>
              </a:spcBef>
              <a:spcAft>
                <a:spcPts val="0"/>
              </a:spcAft>
              <a:buFontTx/>
              <a:buChar char="-"/>
            </a:pPr>
            <a:r>
              <a:rPr lang="en-US" dirty="0"/>
              <a:t>18 years old &amp; older</a:t>
            </a:r>
          </a:p>
          <a:p>
            <a:pPr marL="0" lvl="0" indent="0" algn="l" rtl="0">
              <a:spcBef>
                <a:spcPts val="360"/>
              </a:spcBef>
              <a:spcAft>
                <a:spcPts val="0"/>
              </a:spcAft>
              <a:buNone/>
            </a:pPr>
            <a:endParaRPr dirty="0"/>
          </a:p>
          <a:p>
            <a:pPr marL="0" lvl="0" indent="0" algn="l" rtl="0">
              <a:spcBef>
                <a:spcPts val="360"/>
              </a:spcBef>
              <a:spcAft>
                <a:spcPts val="0"/>
              </a:spcAft>
              <a:buNone/>
            </a:pPr>
            <a:r>
              <a:rPr lang="en-US" dirty="0"/>
              <a:t>Gross Division (no handicaps/no net)</a:t>
            </a:r>
          </a:p>
          <a:p>
            <a:pPr lvl="0" indent="-457200" algn="l" rtl="0">
              <a:spcBef>
                <a:spcPts val="360"/>
              </a:spcBef>
              <a:spcAft>
                <a:spcPts val="0"/>
              </a:spcAft>
              <a:buFontTx/>
              <a:buChar char="-"/>
            </a:pPr>
            <a:r>
              <a:rPr lang="en-US" dirty="0"/>
              <a:t>18 years old &amp; older</a:t>
            </a:r>
          </a:p>
          <a:p>
            <a:pPr marL="0" lvl="0" indent="0" algn="l" rtl="0">
              <a:spcBef>
                <a:spcPts val="360"/>
              </a:spcBef>
              <a:spcAft>
                <a:spcPts val="0"/>
              </a:spcAft>
              <a:buNone/>
            </a:pPr>
            <a:endParaRPr dirty="0"/>
          </a:p>
        </p:txBody>
      </p:sp>
      <p:pic>
        <p:nvPicPr>
          <p:cNvPr id="2" name="Google Shape;121;p17" descr="CGA NEW - Color">
            <a:extLst>
              <a:ext uri="{FF2B5EF4-FFF2-40B4-BE49-F238E27FC236}">
                <a16:creationId xmlns:a16="http://schemas.microsoft.com/office/drawing/2014/main" id="{3BC17F53-5FCF-50D8-B2A8-277EF189FD8F}"/>
              </a:ext>
            </a:extLst>
          </p:cNvPr>
          <p:cNvPicPr preferRelativeResize="0"/>
          <p:nvPr/>
        </p:nvPicPr>
        <p:blipFill rotWithShape="1">
          <a:blip r:embed="rId3">
            <a:alphaModFix/>
          </a:blip>
          <a:srcRect/>
          <a:stretch/>
        </p:blipFill>
        <p:spPr>
          <a:xfrm>
            <a:off x="206600" y="71300"/>
            <a:ext cx="761999" cy="76199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79">
          <a:extLst>
            <a:ext uri="{FF2B5EF4-FFF2-40B4-BE49-F238E27FC236}">
              <a16:creationId xmlns:a16="http://schemas.microsoft.com/office/drawing/2014/main" id="{BAFB62AA-7F87-EEA9-9D2B-566F954122E1}"/>
            </a:ext>
          </a:extLst>
        </p:cNvPr>
        <p:cNvGrpSpPr/>
        <p:nvPr/>
      </p:nvGrpSpPr>
      <p:grpSpPr>
        <a:xfrm>
          <a:off x="0" y="0"/>
          <a:ext cx="0" cy="0"/>
          <a:chOff x="0" y="0"/>
          <a:chExt cx="0" cy="0"/>
        </a:xfrm>
      </p:grpSpPr>
      <p:sp>
        <p:nvSpPr>
          <p:cNvPr id="280" name="Google Shape;280;p38">
            <a:extLst>
              <a:ext uri="{FF2B5EF4-FFF2-40B4-BE49-F238E27FC236}">
                <a16:creationId xmlns:a16="http://schemas.microsoft.com/office/drawing/2014/main" id="{7B9C70FA-E76F-1C31-ED5B-C2B2A7A78C9D}"/>
              </a:ext>
            </a:extLst>
          </p:cNvPr>
          <p:cNvSpPr txBox="1">
            <a:spLocks noGrp="1"/>
          </p:cNvSpPr>
          <p:nvPr>
            <p:ph type="body" idx="1"/>
          </p:nvPr>
        </p:nvSpPr>
        <p:spPr>
          <a:xfrm>
            <a:off x="520700" y="2565400"/>
            <a:ext cx="8229600" cy="4216400"/>
          </a:xfrm>
          <a:prstGeom prst="rect">
            <a:avLst/>
          </a:prstGeom>
          <a:noFill/>
          <a:ln>
            <a:noFill/>
          </a:ln>
        </p:spPr>
        <p:txBody>
          <a:bodyPr spcFirstLastPara="1" wrap="square" lIns="91425" tIns="45700" rIns="91425" bIns="45700" anchor="t" anchorCtr="0">
            <a:normAutofit/>
          </a:bodyPr>
          <a:lstStyle/>
          <a:p>
            <a:pPr marL="609600" lvl="0" indent="-558800" algn="l" rtl="0">
              <a:lnSpc>
                <a:spcPct val="80000"/>
              </a:lnSpc>
              <a:spcBef>
                <a:spcPts val="0"/>
              </a:spcBef>
              <a:spcAft>
                <a:spcPts val="0"/>
              </a:spcAft>
              <a:buClr>
                <a:schemeClr val="dk1"/>
              </a:buClr>
              <a:buSzPts val="800"/>
              <a:buNone/>
            </a:pPr>
            <a:endParaRPr sz="800" b="1" u="sng"/>
          </a:p>
          <a:p>
            <a:pPr marL="742950" lvl="1" indent="-196850" algn="l" rtl="0">
              <a:spcBef>
                <a:spcPts val="280"/>
              </a:spcBef>
              <a:spcAft>
                <a:spcPts val="0"/>
              </a:spcAft>
              <a:buClr>
                <a:schemeClr val="dk1"/>
              </a:buClr>
              <a:buSzPts val="1400"/>
              <a:buNone/>
            </a:pPr>
            <a:endParaRPr sz="1400">
              <a:solidFill>
                <a:srgbClr val="FF0000"/>
              </a:solidFill>
              <a:latin typeface="Arial"/>
              <a:ea typeface="Arial"/>
              <a:cs typeface="Arial"/>
              <a:sym typeface="Arial"/>
            </a:endParaRPr>
          </a:p>
        </p:txBody>
      </p:sp>
      <p:sp>
        <p:nvSpPr>
          <p:cNvPr id="281" name="Google Shape;281;p38">
            <a:extLst>
              <a:ext uri="{FF2B5EF4-FFF2-40B4-BE49-F238E27FC236}">
                <a16:creationId xmlns:a16="http://schemas.microsoft.com/office/drawing/2014/main" id="{B277CDAF-C51D-7277-D397-0DF8CD899576}"/>
              </a:ext>
            </a:extLst>
          </p:cNvPr>
          <p:cNvSpPr txBox="1"/>
          <p:nvPr/>
        </p:nvSpPr>
        <p:spPr>
          <a:xfrm>
            <a:off x="2550605" y="445399"/>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82" name="Google Shape;282;p38" descr="CGA NEW - Color">
            <a:extLst>
              <a:ext uri="{FF2B5EF4-FFF2-40B4-BE49-F238E27FC236}">
                <a16:creationId xmlns:a16="http://schemas.microsoft.com/office/drawing/2014/main" id="{4A30F209-1623-38EC-CC21-41B59F83AD34}"/>
              </a:ext>
            </a:extLst>
          </p:cNvPr>
          <p:cNvPicPr preferRelativeResize="0"/>
          <p:nvPr/>
        </p:nvPicPr>
        <p:blipFill rotWithShape="1">
          <a:blip r:embed="rId3">
            <a:alphaModFix/>
          </a:blip>
          <a:srcRect/>
          <a:stretch/>
        </p:blipFill>
        <p:spPr>
          <a:xfrm>
            <a:off x="588239" y="125902"/>
            <a:ext cx="391885" cy="391885"/>
          </a:xfrm>
          <a:prstGeom prst="rect">
            <a:avLst/>
          </a:prstGeom>
          <a:noFill/>
          <a:ln>
            <a:noFill/>
          </a:ln>
        </p:spPr>
      </p:pic>
      <p:sp>
        <p:nvSpPr>
          <p:cNvPr id="283" name="Google Shape;283;p38">
            <a:extLst>
              <a:ext uri="{FF2B5EF4-FFF2-40B4-BE49-F238E27FC236}">
                <a16:creationId xmlns:a16="http://schemas.microsoft.com/office/drawing/2014/main" id="{05E9C1F9-A338-323E-EBDB-D0D685D6C2E6}"/>
              </a:ext>
            </a:extLst>
          </p:cNvPr>
          <p:cNvSpPr txBox="1"/>
          <p:nvPr/>
        </p:nvSpPr>
        <p:spPr>
          <a:xfrm>
            <a:off x="1216700" y="137203"/>
            <a:ext cx="7086600"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chemeClr val="dk1"/>
                </a:solidFill>
                <a:latin typeface="Arial"/>
                <a:ea typeface="Arial"/>
                <a:cs typeface="Arial"/>
                <a:sym typeface="Arial"/>
              </a:rPr>
              <a:t>(Rule #5)     </a:t>
            </a:r>
            <a:r>
              <a:rPr lang="en-US" sz="1800" b="1" u="sng" dirty="0">
                <a:solidFill>
                  <a:schemeClr val="dk1"/>
                </a:solidFill>
              </a:rPr>
              <a:t>ESTABLISHING TEAM &amp; </a:t>
            </a:r>
            <a:r>
              <a:rPr lang="en-US" sz="1800" b="1" u="sng" dirty="0">
                <a:solidFill>
                  <a:schemeClr val="dk1"/>
                </a:solidFill>
                <a:latin typeface="Arial"/>
                <a:ea typeface="Arial"/>
                <a:cs typeface="Arial"/>
                <a:sym typeface="Arial"/>
              </a:rPr>
              <a:t>MATCH ROSTERS</a:t>
            </a:r>
          </a:p>
          <a:p>
            <a:pPr marL="0" marR="0" lvl="0" indent="0" algn="ctr" rtl="0">
              <a:spcBef>
                <a:spcPts val="0"/>
              </a:spcBef>
              <a:spcAft>
                <a:spcPts val="0"/>
              </a:spcAft>
              <a:buNone/>
            </a:pPr>
            <a:r>
              <a:rPr lang="en-US" sz="1800" b="1" u="sng" dirty="0">
                <a:solidFill>
                  <a:schemeClr val="dk1"/>
                </a:solidFill>
                <a:highlight>
                  <a:srgbClr val="FFFF00"/>
                </a:highlight>
              </a:rPr>
              <a:t>Women’s &amp; Gross Divisions</a:t>
            </a:r>
            <a:endParaRPr sz="1800" u="sng" dirty="0">
              <a:solidFill>
                <a:schemeClr val="dk1"/>
              </a:solidFill>
              <a:highlight>
                <a:srgbClr val="FFFF00"/>
              </a:highlight>
              <a:latin typeface="Arial"/>
              <a:ea typeface="Arial"/>
              <a:cs typeface="Arial"/>
              <a:sym typeface="Arial"/>
            </a:endParaRPr>
          </a:p>
        </p:txBody>
      </p:sp>
      <p:sp>
        <p:nvSpPr>
          <p:cNvPr id="284" name="Google Shape;284;p38">
            <a:extLst>
              <a:ext uri="{FF2B5EF4-FFF2-40B4-BE49-F238E27FC236}">
                <a16:creationId xmlns:a16="http://schemas.microsoft.com/office/drawing/2014/main" id="{87403215-6592-4624-40B2-DD6BB72B4023}"/>
              </a:ext>
            </a:extLst>
          </p:cNvPr>
          <p:cNvSpPr txBox="1"/>
          <p:nvPr/>
        </p:nvSpPr>
        <p:spPr>
          <a:xfrm>
            <a:off x="0" y="947400"/>
            <a:ext cx="9144000" cy="4939773"/>
          </a:xfrm>
          <a:prstGeom prst="rect">
            <a:avLst/>
          </a:prstGeom>
          <a:noFill/>
          <a:ln>
            <a:noFill/>
          </a:ln>
        </p:spPr>
        <p:txBody>
          <a:bodyPr spcFirstLastPara="1" wrap="square" lIns="91425" tIns="45700" rIns="91425" bIns="45700" anchor="t" anchorCtr="0">
            <a:spAutoFit/>
          </a:bodyPr>
          <a:lstStyle/>
          <a:p>
            <a:pPr marL="342900" marR="0" lvl="0" indent="-323850" algn="l" rtl="0">
              <a:spcBef>
                <a:spcPts val="0"/>
              </a:spcBef>
              <a:spcAft>
                <a:spcPts val="0"/>
              </a:spcAft>
              <a:buClr>
                <a:srgbClr val="2A2A82"/>
              </a:buClr>
              <a:buSzPts val="2100"/>
              <a:buFont typeface="Calibri"/>
              <a:buAutoNum type="alphaUcPeriod"/>
            </a:pPr>
            <a:r>
              <a:rPr lang="en-US" sz="2100" b="1" dirty="0">
                <a:solidFill>
                  <a:srgbClr val="2A2A82"/>
                </a:solidFill>
                <a:latin typeface="Calibri"/>
                <a:ea typeface="Calibri"/>
                <a:cs typeface="Calibri"/>
                <a:sym typeface="Calibri"/>
              </a:rPr>
              <a:t>TEAM ROSTERS</a:t>
            </a:r>
            <a:r>
              <a:rPr lang="en-US" sz="2100" dirty="0">
                <a:solidFill>
                  <a:srgbClr val="2A2A82"/>
                </a:solidFill>
                <a:latin typeface="Calibri"/>
                <a:ea typeface="Calibri"/>
                <a:cs typeface="Calibri"/>
                <a:sym typeface="Calibri"/>
              </a:rPr>
              <a:t>: </a:t>
            </a:r>
            <a:endParaRPr sz="1100" dirty="0"/>
          </a:p>
          <a:p>
            <a:pPr marL="914400" marR="0" lvl="1" indent="-323850" algn="l" rtl="0">
              <a:spcBef>
                <a:spcPts val="0"/>
              </a:spcBef>
              <a:spcAft>
                <a:spcPts val="0"/>
              </a:spcAft>
              <a:buClr>
                <a:srgbClr val="2A2A82"/>
              </a:buClr>
              <a:buSzPts val="2100"/>
              <a:buFont typeface="Arial"/>
              <a:buChar char="•"/>
            </a:pPr>
            <a:r>
              <a:rPr lang="en-US" sz="2100" b="1" i="0" u="none" strike="noStrike" cap="none" dirty="0">
                <a:solidFill>
                  <a:srgbClr val="2A2A82"/>
                </a:solidFill>
                <a:latin typeface="Calibri"/>
                <a:ea typeface="Calibri"/>
                <a:cs typeface="Calibri"/>
                <a:sym typeface="Calibri"/>
              </a:rPr>
              <a:t>No limit as to the number of eligible players listed</a:t>
            </a:r>
            <a:endParaRPr sz="2100" b="1" i="0" u="none" strike="noStrike" cap="none" dirty="0">
              <a:solidFill>
                <a:srgbClr val="2A2A82"/>
              </a:solidFill>
              <a:latin typeface="Calibri"/>
              <a:ea typeface="Calibri"/>
              <a:cs typeface="Calibri"/>
              <a:sym typeface="Calibri"/>
            </a:endParaRPr>
          </a:p>
          <a:p>
            <a:pPr marL="914400" marR="0" lvl="1" indent="-323850" algn="l" rtl="0">
              <a:spcBef>
                <a:spcPts val="0"/>
              </a:spcBef>
              <a:spcAft>
                <a:spcPts val="0"/>
              </a:spcAft>
              <a:buClr>
                <a:srgbClr val="2A2A82"/>
              </a:buClr>
              <a:buSzPts val="2100"/>
              <a:buFont typeface="Arial"/>
              <a:buChar char="•"/>
            </a:pPr>
            <a:r>
              <a:rPr lang="en-US" sz="2100" b="1" i="0" u="sng" strike="noStrike" cap="none" dirty="0">
                <a:solidFill>
                  <a:srgbClr val="2A2A82"/>
                </a:solidFill>
                <a:latin typeface="Calibri"/>
                <a:ea typeface="Calibri"/>
                <a:cs typeface="Calibri"/>
                <a:sym typeface="Calibri"/>
              </a:rPr>
              <a:t>MUST have a minimum of 6 players</a:t>
            </a:r>
            <a:endParaRPr sz="2100" b="1" i="0" u="sng" strike="noStrike" cap="none" dirty="0">
              <a:solidFill>
                <a:srgbClr val="2A2A82"/>
              </a:solidFill>
              <a:latin typeface="Calibri"/>
              <a:ea typeface="Calibri"/>
              <a:cs typeface="Calibri"/>
              <a:sym typeface="Calibri"/>
            </a:endParaRPr>
          </a:p>
          <a:p>
            <a:pPr marL="914400" marR="0" lvl="1" indent="-323850" algn="l" rtl="0">
              <a:spcBef>
                <a:spcPts val="0"/>
              </a:spcBef>
              <a:spcAft>
                <a:spcPts val="0"/>
              </a:spcAft>
              <a:buClr>
                <a:srgbClr val="2A2A82"/>
              </a:buClr>
              <a:buSzPts val="2100"/>
              <a:buFont typeface="Calibri"/>
              <a:buChar char="•"/>
            </a:pPr>
            <a:r>
              <a:rPr lang="en-US" sz="2100" b="1" u="sng" dirty="0">
                <a:solidFill>
                  <a:srgbClr val="2A2A82"/>
                </a:solidFill>
                <a:highlight>
                  <a:srgbClr val="FFFF00"/>
                </a:highlight>
                <a:latin typeface="Calibri"/>
                <a:ea typeface="Calibri"/>
                <a:cs typeface="Calibri"/>
                <a:sym typeface="Calibri"/>
              </a:rPr>
              <a:t>Please upload all your players at the start of the season (or on Sundays for handicap update on Mondays)</a:t>
            </a:r>
            <a:endParaRPr sz="2100" b="1" u="sng" dirty="0">
              <a:solidFill>
                <a:srgbClr val="2A2A82"/>
              </a:solidFill>
              <a:highlight>
                <a:srgbClr val="FFFF00"/>
              </a:highlight>
              <a:latin typeface="Calibri"/>
              <a:ea typeface="Calibri"/>
              <a:cs typeface="Calibri"/>
              <a:sym typeface="Calibri"/>
            </a:endParaRPr>
          </a:p>
          <a:p>
            <a:pPr marL="548640" marR="0" lvl="0" indent="0" algn="l" rtl="0">
              <a:spcBef>
                <a:spcPts val="0"/>
              </a:spcBef>
              <a:spcAft>
                <a:spcPts val="0"/>
              </a:spcAft>
              <a:buNone/>
            </a:pPr>
            <a:r>
              <a:rPr lang="en-US" sz="1100" dirty="0">
                <a:solidFill>
                  <a:srgbClr val="2A2A82"/>
                </a:solidFill>
                <a:latin typeface="Calibri"/>
                <a:ea typeface="Calibri"/>
                <a:cs typeface="Calibri"/>
                <a:sym typeface="Calibri"/>
              </a:rPr>
              <a:t> </a:t>
            </a:r>
            <a:endParaRPr sz="2100" dirty="0">
              <a:solidFill>
                <a:schemeClr val="dk1"/>
              </a:solidFill>
              <a:latin typeface="Inter"/>
              <a:ea typeface="Inter"/>
              <a:cs typeface="Inter"/>
              <a:sym typeface="Inter"/>
            </a:endParaRPr>
          </a:p>
          <a:p>
            <a:pPr marL="342900" marR="0" lvl="0" indent="-323850" algn="l" rtl="0">
              <a:spcBef>
                <a:spcPts val="0"/>
              </a:spcBef>
              <a:spcAft>
                <a:spcPts val="0"/>
              </a:spcAft>
              <a:buClr>
                <a:srgbClr val="2A2A82"/>
              </a:buClr>
              <a:buSzPts val="2100"/>
              <a:buFont typeface="Calibri"/>
              <a:buAutoNum type="alphaUcPeriod" startAt="2"/>
            </a:pPr>
            <a:r>
              <a:rPr lang="en-US" sz="2100" b="1" cap="none" dirty="0">
                <a:solidFill>
                  <a:srgbClr val="2A2A82"/>
                </a:solidFill>
                <a:latin typeface="Calibri"/>
                <a:ea typeface="Calibri"/>
                <a:cs typeface="Calibri"/>
                <a:sym typeface="Calibri"/>
              </a:rPr>
              <a:t>MATCH ROSTERS (</a:t>
            </a:r>
            <a:r>
              <a:rPr lang="en-US" sz="2100" dirty="0">
                <a:solidFill>
                  <a:srgbClr val="2A2A82"/>
                </a:solidFill>
                <a:latin typeface="Calibri"/>
                <a:ea typeface="Calibri"/>
                <a:cs typeface="Calibri"/>
                <a:sym typeface="Calibri"/>
              </a:rPr>
              <a:t>Regular Season &amp; Playoffs)</a:t>
            </a:r>
            <a:endParaRPr sz="2100" b="1" cap="none" dirty="0">
              <a:solidFill>
                <a:srgbClr val="2A2A82"/>
              </a:solidFill>
              <a:latin typeface="Calibri"/>
              <a:ea typeface="Calibri"/>
              <a:cs typeface="Calibri"/>
              <a:sym typeface="Calibri"/>
            </a:endParaRPr>
          </a:p>
          <a:p>
            <a:pPr marL="914400" marR="0" lvl="1" indent="-323850" algn="l" rtl="0">
              <a:spcBef>
                <a:spcPts val="0"/>
              </a:spcBef>
              <a:spcAft>
                <a:spcPts val="0"/>
              </a:spcAft>
              <a:buClr>
                <a:srgbClr val="2A2A82"/>
              </a:buClr>
              <a:buSzPts val="2100"/>
              <a:buFont typeface="Arial"/>
              <a:buChar char="•"/>
            </a:pPr>
            <a:r>
              <a:rPr lang="en-US" sz="2100" b="0" i="0" u="none" strike="noStrike" cap="none" dirty="0">
                <a:solidFill>
                  <a:srgbClr val="2A2A82"/>
                </a:solidFill>
                <a:latin typeface="Calibri"/>
                <a:ea typeface="Calibri"/>
                <a:cs typeface="Calibri"/>
                <a:sym typeface="Calibri"/>
              </a:rPr>
              <a:t>Consist of 4 competing players from each team</a:t>
            </a:r>
            <a:endParaRPr sz="1100" dirty="0"/>
          </a:p>
          <a:p>
            <a:pPr marL="914400" marR="0" lvl="1" indent="-323850" algn="l" rtl="0">
              <a:spcBef>
                <a:spcPts val="0"/>
              </a:spcBef>
              <a:spcAft>
                <a:spcPts val="0"/>
              </a:spcAft>
              <a:buClr>
                <a:srgbClr val="2A2A82"/>
              </a:buClr>
              <a:buSzPts val="2100"/>
              <a:buFont typeface="Arial"/>
              <a:buChar char="•"/>
            </a:pPr>
            <a:r>
              <a:rPr lang="en-US" sz="2100" b="0" i="0" u="none" strike="noStrike" cap="none" dirty="0">
                <a:solidFill>
                  <a:srgbClr val="2A2A82"/>
                </a:solidFill>
                <a:latin typeface="Calibri"/>
                <a:ea typeface="Calibri"/>
                <a:cs typeface="Calibri"/>
                <a:sym typeface="Calibri"/>
              </a:rPr>
              <a:t>Minimum of 2 players (per team) for an official match</a:t>
            </a:r>
            <a:endParaRPr sz="1100" dirty="0"/>
          </a:p>
          <a:p>
            <a:pPr marL="914400" marR="0" lvl="1" indent="-323850" algn="l" rtl="0">
              <a:spcBef>
                <a:spcPts val="0"/>
              </a:spcBef>
              <a:spcAft>
                <a:spcPts val="0"/>
              </a:spcAft>
              <a:buClr>
                <a:srgbClr val="2A2A82"/>
              </a:buClr>
              <a:buSzPts val="2100"/>
              <a:buFont typeface="Arial"/>
              <a:buChar char="•"/>
            </a:pPr>
            <a:r>
              <a:rPr lang="en-US" sz="2100" b="0" i="0" u="none" strike="noStrike" cap="none" dirty="0">
                <a:solidFill>
                  <a:srgbClr val="2A2A82"/>
                </a:solidFill>
                <a:latin typeface="Calibri"/>
                <a:ea typeface="Calibri"/>
                <a:cs typeface="Calibri"/>
                <a:sym typeface="Calibri"/>
              </a:rPr>
              <a:t>Alternate player allowed (</a:t>
            </a:r>
            <a:r>
              <a:rPr lang="en-US" sz="2100" b="0" i="1" u="none" strike="noStrike" cap="none" dirty="0">
                <a:solidFill>
                  <a:srgbClr val="2A2A82"/>
                </a:solidFill>
                <a:latin typeface="Calibri"/>
                <a:ea typeface="Calibri"/>
                <a:cs typeface="Calibri"/>
                <a:sym typeface="Calibri"/>
              </a:rPr>
              <a:t>if eligible, already on roster &amp; readily available) </a:t>
            </a:r>
            <a:r>
              <a:rPr lang="en-US" sz="2100" b="0" i="1" u="sng" strike="noStrike" cap="none" dirty="0">
                <a:solidFill>
                  <a:srgbClr val="2A2A82"/>
                </a:solidFill>
                <a:latin typeface="Calibri"/>
                <a:ea typeface="Calibri"/>
                <a:cs typeface="Calibri"/>
                <a:sym typeface="Calibri"/>
              </a:rPr>
              <a:t>Interclub Rule 11</a:t>
            </a:r>
            <a:r>
              <a:rPr lang="en-US" sz="2100" i="1" u="sng" dirty="0">
                <a:solidFill>
                  <a:srgbClr val="2A2A82"/>
                </a:solidFill>
                <a:latin typeface="Calibri"/>
                <a:ea typeface="Calibri"/>
                <a:cs typeface="Calibri"/>
                <a:sym typeface="Calibri"/>
              </a:rPr>
              <a:t> Notes 1-4</a:t>
            </a:r>
            <a:endParaRPr sz="1100" u="sng" dirty="0"/>
          </a:p>
          <a:p>
            <a:pPr marL="914400" marR="0" lvl="1" indent="-292100" algn="l" rtl="0">
              <a:spcBef>
                <a:spcPts val="0"/>
              </a:spcBef>
              <a:spcAft>
                <a:spcPts val="0"/>
              </a:spcAft>
              <a:buClr>
                <a:schemeClr val="dk1"/>
              </a:buClr>
              <a:buSzPts val="800"/>
              <a:buFont typeface="Arial"/>
              <a:buNone/>
            </a:pPr>
            <a:endParaRPr sz="500" b="1" i="0" u="none" strike="noStrike" cap="none" dirty="0">
              <a:solidFill>
                <a:srgbClr val="2A2A82"/>
              </a:solidFill>
              <a:latin typeface="Calibri"/>
              <a:ea typeface="Calibri"/>
              <a:cs typeface="Calibri"/>
              <a:sym typeface="Calibri"/>
            </a:endParaRPr>
          </a:p>
          <a:p>
            <a:pPr marL="342900" marR="0" lvl="0" indent="-292100" algn="l" rtl="0">
              <a:spcBef>
                <a:spcPts val="0"/>
              </a:spcBef>
              <a:spcAft>
                <a:spcPts val="0"/>
              </a:spcAft>
              <a:buClr>
                <a:schemeClr val="dk1"/>
              </a:buClr>
              <a:buSzPts val="800"/>
              <a:buFont typeface="Calibri"/>
              <a:buNone/>
            </a:pPr>
            <a:endParaRPr sz="500" dirty="0">
              <a:solidFill>
                <a:srgbClr val="2A2A82"/>
              </a:solidFill>
              <a:latin typeface="Calibri"/>
              <a:ea typeface="Calibri"/>
              <a:cs typeface="Calibri"/>
              <a:sym typeface="Calibri"/>
            </a:endParaRPr>
          </a:p>
          <a:p>
            <a:pPr marL="457200" marR="0" lvl="0" indent="-438150" algn="l" rtl="0">
              <a:spcBef>
                <a:spcPts val="0"/>
              </a:spcBef>
              <a:spcAft>
                <a:spcPts val="0"/>
              </a:spcAft>
              <a:buClr>
                <a:srgbClr val="2A2A82"/>
              </a:buClr>
              <a:buSzPts val="2100"/>
              <a:buFont typeface="Calibri"/>
              <a:buAutoNum type="alphaUcPeriod" startAt="4"/>
            </a:pPr>
            <a:r>
              <a:rPr lang="en-US" sz="2100" b="1" dirty="0">
                <a:solidFill>
                  <a:srgbClr val="2A2A82"/>
                </a:solidFill>
                <a:latin typeface="Calibri"/>
                <a:ea typeface="Calibri"/>
                <a:cs typeface="Calibri"/>
                <a:sym typeface="Calibri"/>
              </a:rPr>
              <a:t>CLUB(s) may sponsor more than one team in a division with;</a:t>
            </a:r>
            <a:endParaRPr sz="1100" dirty="0"/>
          </a:p>
          <a:p>
            <a:pPr marL="800100" marR="0" lvl="1" indent="-323850" algn="l" rtl="0">
              <a:spcBef>
                <a:spcPts val="0"/>
              </a:spcBef>
              <a:spcAft>
                <a:spcPts val="0"/>
              </a:spcAft>
              <a:buClr>
                <a:srgbClr val="2A2A82"/>
              </a:buClr>
              <a:buSzPts val="2100"/>
              <a:buFont typeface="Arial"/>
              <a:buChar char="•"/>
            </a:pPr>
            <a:r>
              <a:rPr lang="en-US" sz="2100" b="1" i="0" u="none" strike="noStrike" cap="none" dirty="0">
                <a:solidFill>
                  <a:srgbClr val="2A2A82"/>
                </a:solidFill>
                <a:latin typeface="Calibri"/>
                <a:ea typeface="Calibri"/>
                <a:cs typeface="Calibri"/>
                <a:sym typeface="Calibri"/>
              </a:rPr>
              <a:t>Separate entry form, Team Roster, balanced HDCPs</a:t>
            </a:r>
            <a:endParaRPr sz="1100" dirty="0"/>
          </a:p>
          <a:p>
            <a:pPr marL="800100" marR="0" lvl="1" indent="-323850" algn="l" rtl="0">
              <a:spcBef>
                <a:spcPts val="0"/>
              </a:spcBef>
              <a:spcAft>
                <a:spcPts val="0"/>
              </a:spcAft>
              <a:buClr>
                <a:srgbClr val="2A2A82"/>
              </a:buClr>
              <a:buSzPts val="2100"/>
              <a:buFont typeface="Arial"/>
              <a:buChar char="•"/>
            </a:pPr>
            <a:r>
              <a:rPr lang="en-US" sz="2100" b="1" i="0" u="none" strike="noStrike" cap="none" dirty="0">
                <a:solidFill>
                  <a:srgbClr val="2A2A82"/>
                </a:solidFill>
                <a:latin typeface="Calibri"/>
                <a:ea typeface="Calibri"/>
                <a:cs typeface="Calibri"/>
                <a:sym typeface="Calibri"/>
              </a:rPr>
              <a:t>Pod availability</a:t>
            </a:r>
            <a:endParaRPr sz="1100" dirty="0"/>
          </a:p>
          <a:p>
            <a:pPr marL="800100" marR="0" lvl="1" indent="-323850" algn="l" rtl="0">
              <a:spcBef>
                <a:spcPts val="0"/>
              </a:spcBef>
              <a:spcAft>
                <a:spcPts val="0"/>
              </a:spcAft>
              <a:buClr>
                <a:srgbClr val="2A2A82"/>
              </a:buClr>
              <a:buSzPts val="2100"/>
              <a:buFont typeface="Arial"/>
              <a:buChar char="•"/>
            </a:pPr>
            <a:r>
              <a:rPr lang="en-US" sz="2100" b="1" i="0" u="none" strike="noStrike" cap="none" dirty="0">
                <a:solidFill>
                  <a:srgbClr val="2A2A82"/>
                </a:solidFill>
                <a:latin typeface="Calibri"/>
                <a:ea typeface="Calibri"/>
                <a:cs typeface="Calibri"/>
                <a:sym typeface="Calibri"/>
              </a:rPr>
              <a:t>NOTE: Players may </a:t>
            </a:r>
            <a:r>
              <a:rPr lang="en-US" sz="2100" b="1" dirty="0">
                <a:solidFill>
                  <a:srgbClr val="2A2A82"/>
                </a:solidFill>
                <a:latin typeface="Calibri"/>
                <a:ea typeface="Calibri"/>
                <a:cs typeface="Calibri"/>
                <a:sym typeface="Calibri"/>
              </a:rPr>
              <a:t>only represent ONE team PER division</a:t>
            </a:r>
            <a:endParaRPr sz="1100" b="0" i="0" u="none" strike="noStrike" cap="none" dirty="0">
              <a:solidFill>
                <a:srgbClr val="2A2A82"/>
              </a:solidFill>
              <a:latin typeface="Calibri"/>
              <a:ea typeface="Calibri"/>
              <a:cs typeface="Calibri"/>
              <a:sym typeface="Calibri"/>
            </a:endParaRPr>
          </a:p>
        </p:txBody>
      </p:sp>
    </p:spTree>
    <p:extLst>
      <p:ext uri="{BB962C8B-B14F-4D97-AF65-F5344CB8AC3E}">
        <p14:creationId xmlns:p14="http://schemas.microsoft.com/office/powerpoint/2010/main" val="65156318"/>
      </p:ext>
    </p:extLst>
  </p:cSld>
  <p:clrMapOvr>
    <a:masterClrMapping/>
  </p:clrMapOvr>
  <p:transition>
    <p:fade thruBlk="1"/>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9"/>
          <p:cNvSpPr txBox="1">
            <a:spLocks noGrp="1"/>
          </p:cNvSpPr>
          <p:nvPr>
            <p:ph type="body" idx="1"/>
          </p:nvPr>
        </p:nvSpPr>
        <p:spPr>
          <a:xfrm>
            <a:off x="91440" y="1134583"/>
            <a:ext cx="8951975" cy="5431465"/>
          </a:xfrm>
          <a:prstGeom prst="rect">
            <a:avLst/>
          </a:prstGeom>
          <a:noFill/>
          <a:ln>
            <a:noFill/>
          </a:ln>
        </p:spPr>
        <p:txBody>
          <a:bodyPr spcFirstLastPara="1" wrap="square" lIns="91425" tIns="45700" rIns="91425" bIns="45700" anchor="t" anchorCtr="0">
            <a:normAutofit/>
          </a:bodyPr>
          <a:lstStyle/>
          <a:p>
            <a:pPr marL="609600" lvl="0" indent="-558800" algn="l" rtl="0">
              <a:lnSpc>
                <a:spcPct val="90000"/>
              </a:lnSpc>
              <a:spcBef>
                <a:spcPts val="0"/>
              </a:spcBef>
              <a:spcAft>
                <a:spcPts val="0"/>
              </a:spcAft>
              <a:buClr>
                <a:schemeClr val="dk1"/>
              </a:buClr>
              <a:buSzPts val="800"/>
              <a:buFont typeface="Calibri"/>
              <a:buNone/>
            </a:pPr>
            <a:endParaRPr sz="800" dirty="0"/>
          </a:p>
          <a:p>
            <a:pPr marL="609600" lvl="0" indent="-609600" algn="l" rtl="0">
              <a:lnSpc>
                <a:spcPct val="0"/>
              </a:lnSpc>
              <a:spcBef>
                <a:spcPts val="0"/>
              </a:spcBef>
              <a:spcAft>
                <a:spcPts val="0"/>
              </a:spcAft>
              <a:buClr>
                <a:schemeClr val="dk1"/>
              </a:buClr>
              <a:buSzPts val="2000"/>
              <a:buFont typeface="Calibri"/>
              <a:buNone/>
            </a:pPr>
            <a:r>
              <a:rPr lang="en-US" sz="2000" dirty="0"/>
              <a:t> </a:t>
            </a:r>
            <a:endParaRPr dirty="0"/>
          </a:p>
          <a:p>
            <a:pPr marL="457200" lvl="0" indent="0" algn="l" rtl="0">
              <a:lnSpc>
                <a:spcPct val="90000"/>
              </a:lnSpc>
              <a:spcBef>
                <a:spcPts val="560"/>
              </a:spcBef>
              <a:spcAft>
                <a:spcPts val="0"/>
              </a:spcAft>
              <a:buNone/>
            </a:pPr>
            <a:r>
              <a:rPr lang="en-US" sz="2800" b="1" dirty="0"/>
              <a:t>C. </a:t>
            </a:r>
            <a:r>
              <a:rPr lang="en-US" b="1" dirty="0"/>
              <a:t>Setting Match Rosters</a:t>
            </a:r>
            <a:endParaRPr dirty="0"/>
          </a:p>
          <a:p>
            <a:pPr marL="514350" lvl="1" indent="-171450" algn="l" rtl="0">
              <a:lnSpc>
                <a:spcPct val="90000"/>
              </a:lnSpc>
              <a:spcBef>
                <a:spcPts val="24"/>
              </a:spcBef>
              <a:spcAft>
                <a:spcPts val="0"/>
              </a:spcAft>
              <a:buClr>
                <a:schemeClr val="dk1"/>
              </a:buClr>
              <a:buSzPts val="2400"/>
              <a:buFont typeface="Arial"/>
              <a:buChar char="•"/>
            </a:pPr>
            <a:r>
              <a:rPr lang="en-US" sz="2400" dirty="0"/>
              <a:t>Captains prepare their match rosters in Golf Genius</a:t>
            </a:r>
          </a:p>
          <a:p>
            <a:pPr marL="514350" lvl="1" indent="-171450" algn="l" rtl="0">
              <a:lnSpc>
                <a:spcPct val="90000"/>
              </a:lnSpc>
              <a:spcBef>
                <a:spcPts val="24"/>
              </a:spcBef>
              <a:spcAft>
                <a:spcPts val="0"/>
              </a:spcAft>
              <a:buClr>
                <a:schemeClr val="dk1"/>
              </a:buClr>
              <a:buSzPts val="2400"/>
              <a:buFont typeface="Arial"/>
              <a:buChar char="•"/>
            </a:pPr>
            <a:r>
              <a:rPr lang="en-US" sz="2400" dirty="0"/>
              <a:t>Lineups are set in Low to High, Low H.I. order for </a:t>
            </a:r>
            <a:r>
              <a:rPr lang="en-US" sz="2400" b="1" u="sng" dirty="0"/>
              <a:t>ALL DIVISIONS</a:t>
            </a:r>
          </a:p>
          <a:p>
            <a:pPr marL="514350" lvl="1" indent="-171450" algn="l" rtl="0">
              <a:lnSpc>
                <a:spcPct val="90000"/>
              </a:lnSpc>
              <a:spcBef>
                <a:spcPts val="24"/>
              </a:spcBef>
              <a:spcAft>
                <a:spcPts val="0"/>
              </a:spcAft>
              <a:buClr>
                <a:schemeClr val="dk1"/>
              </a:buClr>
              <a:buSzPts val="2400"/>
              <a:buFont typeface="Arial"/>
              <a:buChar char="•"/>
            </a:pPr>
            <a:r>
              <a:rPr lang="en-US" sz="2400" b="1" u="sng" dirty="0">
                <a:solidFill>
                  <a:srgbClr val="FF0000"/>
                </a:solidFill>
              </a:rPr>
              <a:t>NEW for 2026 </a:t>
            </a:r>
            <a:r>
              <a:rPr lang="en-US" sz="2400" dirty="0"/>
              <a:t>- MUST be entered at least 24 hours before the first tee time of the applicable match, or a 4-point reduction from the violating team’s match point total will be applied in the applicable match. The 4-points will be awarded to the opposing team, if they are not in violation.</a:t>
            </a:r>
          </a:p>
          <a:p>
            <a:pPr marL="514350" lvl="1" indent="-171450" algn="l" rtl="0">
              <a:lnSpc>
                <a:spcPct val="90000"/>
              </a:lnSpc>
              <a:spcBef>
                <a:spcPts val="24"/>
              </a:spcBef>
              <a:spcAft>
                <a:spcPts val="0"/>
              </a:spcAft>
              <a:buClr>
                <a:schemeClr val="dk1"/>
              </a:buClr>
              <a:buSzPts val="2400"/>
              <a:buFont typeface="Arial"/>
              <a:buChar char="•"/>
            </a:pPr>
            <a:r>
              <a:rPr lang="en-US" sz="2400" dirty="0"/>
              <a:t>Last minute lineup changes are permitted under acceptable circumstances (i.e. player falls ill; player has family emergency)</a:t>
            </a:r>
          </a:p>
          <a:p>
            <a:pPr marL="514350" lvl="1" indent="-171450" algn="l" rtl="0">
              <a:lnSpc>
                <a:spcPct val="90000"/>
              </a:lnSpc>
              <a:spcBef>
                <a:spcPts val="24"/>
              </a:spcBef>
              <a:spcAft>
                <a:spcPts val="0"/>
              </a:spcAft>
              <a:buClr>
                <a:schemeClr val="dk1"/>
              </a:buClr>
              <a:buSzPts val="2400"/>
              <a:buFont typeface="Arial"/>
              <a:buChar char="•"/>
            </a:pPr>
            <a:r>
              <a:rPr lang="en-US" sz="2400" dirty="0"/>
              <a:t>Team captains are responsible for reviewing, verifying and accepting their own lineup, and their opponent’s lineup and handicaps for the applicable match (both Low H.I. and Playing Handicaps).</a:t>
            </a:r>
          </a:p>
        </p:txBody>
      </p:sp>
      <p:sp>
        <p:nvSpPr>
          <p:cNvPr id="290" name="Google Shape;290;p39"/>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91" name="Google Shape;291;p39" descr="CGA NEW - Color"/>
          <p:cNvPicPr preferRelativeResize="0"/>
          <p:nvPr/>
        </p:nvPicPr>
        <p:blipFill rotWithShape="1">
          <a:blip r:embed="rId3">
            <a:alphaModFix/>
          </a:blip>
          <a:srcRect/>
          <a:stretch/>
        </p:blipFill>
        <p:spPr>
          <a:xfrm>
            <a:off x="606230" y="234853"/>
            <a:ext cx="689170" cy="689170"/>
          </a:xfrm>
          <a:prstGeom prst="rect">
            <a:avLst/>
          </a:prstGeom>
          <a:noFill/>
          <a:ln>
            <a:noFill/>
          </a:ln>
        </p:spPr>
      </p:pic>
      <p:sp>
        <p:nvSpPr>
          <p:cNvPr id="292" name="Google Shape;292;p39"/>
          <p:cNvSpPr txBox="1"/>
          <p:nvPr/>
        </p:nvSpPr>
        <p:spPr>
          <a:xfrm>
            <a:off x="1600200" y="569238"/>
            <a:ext cx="6248400" cy="424732"/>
          </a:xfrm>
          <a:prstGeom prst="rect">
            <a:avLst/>
          </a:prstGeom>
          <a:noFill/>
          <a:ln>
            <a:noFill/>
          </a:ln>
        </p:spPr>
        <p:txBody>
          <a:bodyPr spcFirstLastPara="1" wrap="square" lIns="91425" tIns="45700" rIns="91425" bIns="45700" anchor="t" anchorCtr="0">
            <a:spAutoFit/>
          </a:bodyPr>
          <a:lstStyle/>
          <a:p>
            <a:pPr marL="609600" marR="0" lvl="0" indent="-609600" algn="l" rtl="0">
              <a:lnSpc>
                <a:spcPct val="90000"/>
              </a:lnSpc>
              <a:spcBef>
                <a:spcPts val="0"/>
              </a:spcBef>
              <a:spcAft>
                <a:spcPts val="0"/>
              </a:spcAft>
              <a:buClr>
                <a:srgbClr val="0BD0D9"/>
              </a:buClr>
              <a:buSzPts val="2400"/>
              <a:buFont typeface="Arial"/>
              <a:buNone/>
            </a:pPr>
            <a:r>
              <a:rPr lang="en-US" sz="2400" b="1">
                <a:solidFill>
                  <a:srgbClr val="000000"/>
                </a:solidFill>
                <a:latin typeface="Arial"/>
                <a:ea typeface="Arial"/>
                <a:cs typeface="Arial"/>
                <a:sym typeface="Arial"/>
              </a:rPr>
              <a:t>Rule #7</a:t>
            </a:r>
            <a:r>
              <a:rPr lang="en-US" sz="1600" b="1">
                <a:solidFill>
                  <a:srgbClr val="000000"/>
                </a:solidFill>
                <a:latin typeface="Arial"/>
                <a:ea typeface="Arial"/>
                <a:cs typeface="Arial"/>
                <a:sym typeface="Arial"/>
              </a:rPr>
              <a:t>     </a:t>
            </a:r>
            <a:r>
              <a:rPr lang="en-US" sz="1800" u="sng">
                <a:solidFill>
                  <a:srgbClr val="000000"/>
                </a:solidFill>
                <a:latin typeface="Arial"/>
                <a:ea typeface="Arial"/>
                <a:cs typeface="Arial"/>
                <a:sym typeface="Arial"/>
              </a:rPr>
              <a:t>TEAM CAPTAINS' DUTIES – Pre Match</a:t>
            </a:r>
            <a:endParaRPr/>
          </a:p>
        </p:txBody>
      </p:sp>
      <p:pic>
        <p:nvPicPr>
          <p:cNvPr id="293" name="Google Shape;293;p39"/>
          <p:cNvPicPr preferRelativeResize="0"/>
          <p:nvPr/>
        </p:nvPicPr>
        <p:blipFill rotWithShape="1">
          <a:blip r:embed="rId4">
            <a:alphaModFix/>
          </a:blip>
          <a:srcRect/>
          <a:stretch/>
        </p:blipFill>
        <p:spPr>
          <a:xfrm>
            <a:off x="8203927" y="5937318"/>
            <a:ext cx="839488" cy="628730"/>
          </a:xfrm>
          <a:prstGeom prst="rect">
            <a:avLst/>
          </a:prstGeom>
          <a:noFill/>
          <a:ln>
            <a:noFill/>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88">
          <a:extLst>
            <a:ext uri="{FF2B5EF4-FFF2-40B4-BE49-F238E27FC236}">
              <a16:creationId xmlns:a16="http://schemas.microsoft.com/office/drawing/2014/main" id="{01DE4DDF-086D-9BB6-83E6-FD5A1A96A62B}"/>
            </a:ext>
          </a:extLst>
        </p:cNvPr>
        <p:cNvGrpSpPr/>
        <p:nvPr/>
      </p:nvGrpSpPr>
      <p:grpSpPr>
        <a:xfrm>
          <a:off x="0" y="0"/>
          <a:ext cx="0" cy="0"/>
          <a:chOff x="0" y="0"/>
          <a:chExt cx="0" cy="0"/>
        </a:xfrm>
      </p:grpSpPr>
      <p:sp>
        <p:nvSpPr>
          <p:cNvPr id="289" name="Google Shape;289;p39">
            <a:extLst>
              <a:ext uri="{FF2B5EF4-FFF2-40B4-BE49-F238E27FC236}">
                <a16:creationId xmlns:a16="http://schemas.microsoft.com/office/drawing/2014/main" id="{AF51DD1C-42C0-AEFF-18BC-1378C83C3E9F}"/>
              </a:ext>
            </a:extLst>
          </p:cNvPr>
          <p:cNvSpPr txBox="1">
            <a:spLocks noGrp="1"/>
          </p:cNvSpPr>
          <p:nvPr>
            <p:ph type="body" idx="1"/>
          </p:nvPr>
        </p:nvSpPr>
        <p:spPr>
          <a:xfrm>
            <a:off x="91440" y="1134583"/>
            <a:ext cx="8951975" cy="5431465"/>
          </a:xfrm>
          <a:prstGeom prst="rect">
            <a:avLst/>
          </a:prstGeom>
          <a:noFill/>
          <a:ln>
            <a:noFill/>
          </a:ln>
        </p:spPr>
        <p:txBody>
          <a:bodyPr spcFirstLastPara="1" wrap="square" lIns="91425" tIns="45700" rIns="91425" bIns="45700" anchor="t" anchorCtr="0">
            <a:normAutofit/>
          </a:bodyPr>
          <a:lstStyle/>
          <a:p>
            <a:pPr marL="609600" lvl="0" indent="-558800" algn="l" rtl="0">
              <a:lnSpc>
                <a:spcPct val="90000"/>
              </a:lnSpc>
              <a:spcBef>
                <a:spcPts val="0"/>
              </a:spcBef>
              <a:spcAft>
                <a:spcPts val="0"/>
              </a:spcAft>
              <a:buClr>
                <a:schemeClr val="dk1"/>
              </a:buClr>
              <a:buSzPts val="800"/>
              <a:buFont typeface="Calibri"/>
              <a:buNone/>
            </a:pPr>
            <a:endParaRPr sz="800" dirty="0"/>
          </a:p>
          <a:p>
            <a:pPr marL="609600" lvl="0" indent="-609600" algn="l" rtl="0">
              <a:lnSpc>
                <a:spcPct val="0"/>
              </a:lnSpc>
              <a:spcBef>
                <a:spcPts val="0"/>
              </a:spcBef>
              <a:spcAft>
                <a:spcPts val="0"/>
              </a:spcAft>
              <a:buClr>
                <a:schemeClr val="dk1"/>
              </a:buClr>
              <a:buSzPts val="2000"/>
              <a:buFont typeface="Calibri"/>
              <a:buNone/>
            </a:pPr>
            <a:r>
              <a:rPr lang="en-US" sz="2000" dirty="0"/>
              <a:t> </a:t>
            </a:r>
            <a:endParaRPr dirty="0"/>
          </a:p>
          <a:p>
            <a:pPr marL="457200" lvl="0" indent="0" algn="l" rtl="0">
              <a:lnSpc>
                <a:spcPct val="90000"/>
              </a:lnSpc>
              <a:spcBef>
                <a:spcPts val="560"/>
              </a:spcBef>
              <a:spcAft>
                <a:spcPts val="0"/>
              </a:spcAft>
              <a:buNone/>
            </a:pPr>
            <a:r>
              <a:rPr lang="en-US" sz="2800" b="1" dirty="0"/>
              <a:t>C. </a:t>
            </a:r>
            <a:r>
              <a:rPr lang="en-US" b="1" dirty="0"/>
              <a:t>Setting Match Rosters</a:t>
            </a:r>
            <a:endParaRPr dirty="0"/>
          </a:p>
          <a:p>
            <a:pPr marL="514350" lvl="1" indent="-171450" algn="l" rtl="0">
              <a:lnSpc>
                <a:spcPct val="90000"/>
              </a:lnSpc>
              <a:spcBef>
                <a:spcPts val="24"/>
              </a:spcBef>
              <a:spcAft>
                <a:spcPts val="0"/>
              </a:spcAft>
              <a:buClr>
                <a:schemeClr val="dk1"/>
              </a:buClr>
              <a:buSzPts val="2400"/>
              <a:buFont typeface="Arial"/>
              <a:buChar char="•"/>
            </a:pPr>
            <a:r>
              <a:rPr lang="en-US" sz="2400" b="1" u="sng" dirty="0">
                <a:solidFill>
                  <a:srgbClr val="FF0000"/>
                </a:solidFill>
              </a:rPr>
              <a:t>NEW for 2026 </a:t>
            </a:r>
            <a:r>
              <a:rPr lang="en-US" sz="2400" dirty="0"/>
              <a:t>– It a team’s match roster is found to be played out of handicap order (except in the cases of very last-minute lineup changes), the team in violation will lose 8 points from the applicable match, and the points will be awarded to the opposing team. This pertains whether this is discovered during or after the match.</a:t>
            </a:r>
          </a:p>
          <a:p>
            <a:pPr marL="514350" lvl="1" indent="-171450" algn="l" rtl="0">
              <a:lnSpc>
                <a:spcPct val="90000"/>
              </a:lnSpc>
              <a:spcBef>
                <a:spcPts val="24"/>
              </a:spcBef>
              <a:spcAft>
                <a:spcPts val="0"/>
              </a:spcAft>
              <a:buClr>
                <a:schemeClr val="dk1"/>
              </a:buClr>
              <a:buSzPts val="2400"/>
              <a:buFont typeface="Arial"/>
              <a:buChar char="•"/>
            </a:pPr>
            <a:r>
              <a:rPr lang="en-US" sz="2400" dirty="0"/>
              <a:t>Team captains are responsible for reviewing the Handicap Analysis page within Golf Genius to ensure the accuracy of each player’s Low H.I., Playing Handicap, and any reductions to a player’s Playing Handicap</a:t>
            </a:r>
          </a:p>
          <a:p>
            <a:pPr marL="514350" lvl="1" indent="-171450">
              <a:lnSpc>
                <a:spcPct val="90000"/>
              </a:lnSpc>
              <a:spcBef>
                <a:spcPts val="24"/>
              </a:spcBef>
              <a:buSzPts val="2400"/>
              <a:buFont typeface="Arial"/>
              <a:buChar char="•"/>
            </a:pPr>
            <a:r>
              <a:rPr lang="en-US" sz="2400" b="1" u="sng" dirty="0"/>
              <a:t>Any claims regarding a team’s lineup or player handicaps must be made prior to the start of the match</a:t>
            </a:r>
          </a:p>
          <a:p>
            <a:pPr marL="514350" lvl="1" indent="-171450" algn="l" rtl="0">
              <a:lnSpc>
                <a:spcPct val="90000"/>
              </a:lnSpc>
              <a:spcBef>
                <a:spcPts val="24"/>
              </a:spcBef>
              <a:spcAft>
                <a:spcPts val="0"/>
              </a:spcAft>
              <a:buClr>
                <a:schemeClr val="dk1"/>
              </a:buClr>
              <a:buSzPts val="2400"/>
              <a:buFont typeface="Arial"/>
              <a:buChar char="•"/>
            </a:pPr>
            <a:endParaRPr sz="800" b="1" u="sng" dirty="0"/>
          </a:p>
        </p:txBody>
      </p:sp>
      <p:sp>
        <p:nvSpPr>
          <p:cNvPr id="290" name="Google Shape;290;p39">
            <a:extLst>
              <a:ext uri="{FF2B5EF4-FFF2-40B4-BE49-F238E27FC236}">
                <a16:creationId xmlns:a16="http://schemas.microsoft.com/office/drawing/2014/main" id="{80E7241E-E110-F9E1-1F0C-3A7A033DD1C3}"/>
              </a:ext>
            </a:extLst>
          </p:cNvPr>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291" name="Google Shape;291;p39" descr="CGA NEW - Color">
            <a:extLst>
              <a:ext uri="{FF2B5EF4-FFF2-40B4-BE49-F238E27FC236}">
                <a16:creationId xmlns:a16="http://schemas.microsoft.com/office/drawing/2014/main" id="{6846B29F-8C93-3599-D8D0-01B209A15BDD}"/>
              </a:ext>
            </a:extLst>
          </p:cNvPr>
          <p:cNvPicPr preferRelativeResize="0"/>
          <p:nvPr/>
        </p:nvPicPr>
        <p:blipFill rotWithShape="1">
          <a:blip r:embed="rId3">
            <a:alphaModFix/>
          </a:blip>
          <a:srcRect/>
          <a:stretch/>
        </p:blipFill>
        <p:spPr>
          <a:xfrm>
            <a:off x="606230" y="234853"/>
            <a:ext cx="689170" cy="689170"/>
          </a:xfrm>
          <a:prstGeom prst="rect">
            <a:avLst/>
          </a:prstGeom>
          <a:noFill/>
          <a:ln>
            <a:noFill/>
          </a:ln>
        </p:spPr>
      </p:pic>
      <p:sp>
        <p:nvSpPr>
          <p:cNvPr id="292" name="Google Shape;292;p39">
            <a:extLst>
              <a:ext uri="{FF2B5EF4-FFF2-40B4-BE49-F238E27FC236}">
                <a16:creationId xmlns:a16="http://schemas.microsoft.com/office/drawing/2014/main" id="{7FB3C603-25D1-1B0C-2700-0B46B135A6C0}"/>
              </a:ext>
            </a:extLst>
          </p:cNvPr>
          <p:cNvSpPr txBox="1"/>
          <p:nvPr/>
        </p:nvSpPr>
        <p:spPr>
          <a:xfrm>
            <a:off x="1600200" y="569238"/>
            <a:ext cx="6248400" cy="424732"/>
          </a:xfrm>
          <a:prstGeom prst="rect">
            <a:avLst/>
          </a:prstGeom>
          <a:noFill/>
          <a:ln>
            <a:noFill/>
          </a:ln>
        </p:spPr>
        <p:txBody>
          <a:bodyPr spcFirstLastPara="1" wrap="square" lIns="91425" tIns="45700" rIns="91425" bIns="45700" anchor="t" anchorCtr="0">
            <a:spAutoFit/>
          </a:bodyPr>
          <a:lstStyle/>
          <a:p>
            <a:pPr marL="609600" marR="0" lvl="0" indent="-609600" algn="l" rtl="0">
              <a:lnSpc>
                <a:spcPct val="90000"/>
              </a:lnSpc>
              <a:spcBef>
                <a:spcPts val="0"/>
              </a:spcBef>
              <a:spcAft>
                <a:spcPts val="0"/>
              </a:spcAft>
              <a:buClr>
                <a:srgbClr val="0BD0D9"/>
              </a:buClr>
              <a:buSzPts val="2400"/>
              <a:buFont typeface="Arial"/>
              <a:buNone/>
            </a:pPr>
            <a:r>
              <a:rPr lang="en-US" sz="2400" b="1">
                <a:solidFill>
                  <a:srgbClr val="000000"/>
                </a:solidFill>
                <a:latin typeface="Arial"/>
                <a:ea typeface="Arial"/>
                <a:cs typeface="Arial"/>
                <a:sym typeface="Arial"/>
              </a:rPr>
              <a:t>Rule #7</a:t>
            </a:r>
            <a:r>
              <a:rPr lang="en-US" sz="1600" b="1">
                <a:solidFill>
                  <a:srgbClr val="000000"/>
                </a:solidFill>
                <a:latin typeface="Arial"/>
                <a:ea typeface="Arial"/>
                <a:cs typeface="Arial"/>
                <a:sym typeface="Arial"/>
              </a:rPr>
              <a:t>     </a:t>
            </a:r>
            <a:r>
              <a:rPr lang="en-US" sz="1800" u="sng">
                <a:solidFill>
                  <a:srgbClr val="000000"/>
                </a:solidFill>
                <a:latin typeface="Arial"/>
                <a:ea typeface="Arial"/>
                <a:cs typeface="Arial"/>
                <a:sym typeface="Arial"/>
              </a:rPr>
              <a:t>TEAM CAPTAINS' DUTIES – Pre Match</a:t>
            </a:r>
            <a:endParaRPr/>
          </a:p>
        </p:txBody>
      </p:sp>
      <p:pic>
        <p:nvPicPr>
          <p:cNvPr id="293" name="Google Shape;293;p39">
            <a:extLst>
              <a:ext uri="{FF2B5EF4-FFF2-40B4-BE49-F238E27FC236}">
                <a16:creationId xmlns:a16="http://schemas.microsoft.com/office/drawing/2014/main" id="{F2C71869-6985-F27A-2C5F-F2D2F20A2EDD}"/>
              </a:ext>
            </a:extLst>
          </p:cNvPr>
          <p:cNvPicPr preferRelativeResize="0"/>
          <p:nvPr/>
        </p:nvPicPr>
        <p:blipFill rotWithShape="1">
          <a:blip r:embed="rId4">
            <a:alphaModFix/>
          </a:blip>
          <a:srcRect/>
          <a:stretch/>
        </p:blipFill>
        <p:spPr>
          <a:xfrm>
            <a:off x="8203927" y="5937318"/>
            <a:ext cx="839488" cy="628730"/>
          </a:xfrm>
          <a:prstGeom prst="rect">
            <a:avLst/>
          </a:prstGeom>
          <a:noFill/>
          <a:ln>
            <a:noFill/>
          </a:ln>
        </p:spPr>
      </p:pic>
    </p:spTree>
    <p:extLst>
      <p:ext uri="{BB962C8B-B14F-4D97-AF65-F5344CB8AC3E}">
        <p14:creationId xmlns:p14="http://schemas.microsoft.com/office/powerpoint/2010/main" val="2868611428"/>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40"/>
          <p:cNvSpPr txBox="1">
            <a:spLocks noGrp="1"/>
          </p:cNvSpPr>
          <p:nvPr>
            <p:ph type="body" idx="1"/>
          </p:nvPr>
        </p:nvSpPr>
        <p:spPr>
          <a:xfrm>
            <a:off x="609600" y="1201624"/>
            <a:ext cx="8229600" cy="5418632"/>
          </a:xfrm>
          <a:prstGeom prst="rect">
            <a:avLst/>
          </a:prstGeom>
          <a:noFill/>
          <a:ln>
            <a:noFill/>
          </a:ln>
        </p:spPr>
        <p:txBody>
          <a:bodyPr spcFirstLastPara="1" wrap="square" lIns="91425" tIns="45700" rIns="91425" bIns="45700" anchor="t" anchorCtr="0">
            <a:normAutofit lnSpcReduction="10000"/>
          </a:bodyPr>
          <a:lstStyle/>
          <a:p>
            <a:pPr marL="609600" lvl="0" indent="-562610" algn="l" rtl="0">
              <a:lnSpc>
                <a:spcPct val="90000"/>
              </a:lnSpc>
              <a:spcBef>
                <a:spcPts val="0"/>
              </a:spcBef>
              <a:spcAft>
                <a:spcPts val="0"/>
              </a:spcAft>
              <a:buClr>
                <a:schemeClr val="dk1"/>
              </a:buClr>
              <a:buSzPts val="800"/>
              <a:buFont typeface="Calibri"/>
              <a:buNone/>
            </a:pPr>
            <a:endParaRPr sz="800" dirty="0"/>
          </a:p>
          <a:p>
            <a:pPr marL="609600" lvl="0" indent="-609600" algn="l" rtl="0">
              <a:lnSpc>
                <a:spcPct val="0"/>
              </a:lnSpc>
              <a:spcBef>
                <a:spcPts val="0"/>
              </a:spcBef>
              <a:spcAft>
                <a:spcPts val="0"/>
              </a:spcAft>
              <a:buClr>
                <a:schemeClr val="dk1"/>
              </a:buClr>
              <a:buSzPts val="2000"/>
              <a:buFont typeface="Calibri"/>
              <a:buNone/>
            </a:pPr>
            <a:r>
              <a:rPr lang="en-US" sz="2000" dirty="0"/>
              <a:t> </a:t>
            </a:r>
            <a:endParaRPr dirty="0"/>
          </a:p>
          <a:p>
            <a:pPr marL="742950" lvl="1" indent="-227012" algn="l" rtl="0">
              <a:lnSpc>
                <a:spcPct val="90000"/>
              </a:lnSpc>
              <a:spcBef>
                <a:spcPts val="185"/>
              </a:spcBef>
              <a:spcAft>
                <a:spcPts val="0"/>
              </a:spcAft>
              <a:buClr>
                <a:schemeClr val="dk1"/>
              </a:buClr>
              <a:buSzPts val="1000"/>
              <a:buFont typeface="Calibri"/>
              <a:buNone/>
            </a:pPr>
            <a:endParaRPr sz="1000" b="1" dirty="0"/>
          </a:p>
          <a:p>
            <a:pPr marL="0" lvl="0" indent="0" algn="l" rtl="0">
              <a:spcBef>
                <a:spcPts val="0"/>
              </a:spcBef>
              <a:spcAft>
                <a:spcPts val="0"/>
              </a:spcAft>
              <a:buNone/>
            </a:pPr>
            <a:r>
              <a:rPr lang="en-US" sz="1900" b="1" dirty="0">
                <a:latin typeface="Times New Roman"/>
                <a:ea typeface="Times New Roman"/>
                <a:cs typeface="Times New Roman"/>
                <a:sym typeface="Times New Roman"/>
              </a:rPr>
              <a:t>D. 	</a:t>
            </a:r>
            <a:r>
              <a:rPr lang="en-US" b="1" dirty="0">
                <a:latin typeface="Times New Roman"/>
                <a:ea typeface="Times New Roman"/>
                <a:cs typeface="Times New Roman"/>
                <a:sym typeface="Times New Roman"/>
              </a:rPr>
              <a:t>SELECT TEE PLACEMENT</a:t>
            </a:r>
            <a:endParaRPr dirty="0"/>
          </a:p>
          <a:p>
            <a:pPr marL="742950" lvl="0" indent="0" algn="l" rtl="0">
              <a:spcBef>
                <a:spcPts val="0"/>
              </a:spcBef>
              <a:spcAft>
                <a:spcPts val="0"/>
              </a:spcAft>
              <a:buNone/>
            </a:pPr>
            <a:endParaRPr dirty="0"/>
          </a:p>
          <a:p>
            <a:pPr marL="457200" lvl="0" indent="-361950" algn="l" rtl="0">
              <a:lnSpc>
                <a:spcPct val="115000"/>
              </a:lnSpc>
              <a:spcBef>
                <a:spcPts val="0"/>
              </a:spcBef>
              <a:spcAft>
                <a:spcPts val="0"/>
              </a:spcAft>
              <a:buSzPts val="2100"/>
              <a:buFont typeface="Times New Roman"/>
              <a:buChar char="•"/>
            </a:pPr>
            <a:r>
              <a:rPr lang="en-US" sz="2100" dirty="0">
                <a:latin typeface="Times New Roman"/>
                <a:ea typeface="Times New Roman"/>
                <a:cs typeface="Times New Roman"/>
                <a:sym typeface="Times New Roman"/>
              </a:rPr>
              <a:t>MUST be a CGA rated set of tees </a:t>
            </a:r>
            <a:endParaRPr lang="en-US" sz="2100" i="1" dirty="0">
              <a:latin typeface="Times New Roman"/>
              <a:ea typeface="Times New Roman"/>
              <a:cs typeface="Times New Roman"/>
              <a:sym typeface="Times New Roman"/>
            </a:endParaRPr>
          </a:p>
          <a:p>
            <a:pPr marL="457200" lvl="0" indent="-361950" algn="l" rtl="0">
              <a:lnSpc>
                <a:spcPct val="115000"/>
              </a:lnSpc>
              <a:spcBef>
                <a:spcPts val="0"/>
              </a:spcBef>
              <a:spcAft>
                <a:spcPts val="0"/>
              </a:spcAft>
              <a:buSzPts val="2100"/>
              <a:buFont typeface="Times New Roman"/>
              <a:buChar char="•"/>
            </a:pPr>
            <a:r>
              <a:rPr lang="en-US" sz="2100" dirty="0">
                <a:latin typeface="Times New Roman"/>
                <a:ea typeface="Times New Roman"/>
                <a:cs typeface="Times New Roman"/>
                <a:sym typeface="Times New Roman"/>
              </a:rPr>
              <a:t>MUST adhere to yardage guidelines related to par</a:t>
            </a:r>
            <a:r>
              <a:rPr lang="en-US" sz="2100" dirty="0"/>
              <a:t> </a:t>
            </a:r>
            <a:r>
              <a:rPr lang="en-US" sz="1700" dirty="0">
                <a:latin typeface="Times New Roman"/>
                <a:ea typeface="Times New Roman"/>
                <a:cs typeface="Times New Roman"/>
                <a:sym typeface="Times New Roman"/>
              </a:rPr>
              <a:t>(next screen &amp; on Interclub website)</a:t>
            </a:r>
            <a:endParaRPr sz="1700" dirty="0">
              <a:latin typeface="Times New Roman"/>
              <a:ea typeface="Times New Roman"/>
              <a:cs typeface="Times New Roman"/>
              <a:sym typeface="Times New Roman"/>
            </a:endParaRPr>
          </a:p>
          <a:p>
            <a:pPr marL="457200" lvl="0" indent="-361950" algn="l" rtl="0">
              <a:lnSpc>
                <a:spcPct val="115000"/>
              </a:lnSpc>
              <a:spcBef>
                <a:spcPts val="0"/>
              </a:spcBef>
              <a:spcAft>
                <a:spcPts val="0"/>
              </a:spcAft>
              <a:buSzPts val="2100"/>
              <a:buFont typeface="Times New Roman"/>
              <a:buChar char="•"/>
            </a:pPr>
            <a:r>
              <a:rPr lang="en-US" sz="2025" dirty="0">
                <a:latin typeface="Times New Roman"/>
                <a:ea typeface="Times New Roman"/>
                <a:cs typeface="Times New Roman"/>
                <a:sym typeface="Times New Roman"/>
              </a:rPr>
              <a:t>Clubs with a rated tee set that falls within +/- 100 yards outside of the established parameters may use those tees for their home matches. </a:t>
            </a:r>
            <a:r>
              <a:rPr lang="en-US" sz="2025" b="1" u="sng" dirty="0">
                <a:latin typeface="Times New Roman"/>
                <a:ea typeface="Times New Roman"/>
                <a:cs typeface="Times New Roman"/>
                <a:sym typeface="Times New Roman"/>
              </a:rPr>
              <a:t>ALL</a:t>
            </a:r>
            <a:r>
              <a:rPr lang="en-US" sz="2025" dirty="0">
                <a:latin typeface="Times New Roman"/>
                <a:ea typeface="Times New Roman"/>
                <a:cs typeface="Times New Roman"/>
                <a:sym typeface="Times New Roman"/>
              </a:rPr>
              <a:t> Pod members must agree to play at a yardage that may fall </a:t>
            </a:r>
            <a:r>
              <a:rPr lang="en-US" sz="2025" b="1" i="1" u="sng" dirty="0">
                <a:latin typeface="Times New Roman"/>
                <a:ea typeface="Times New Roman"/>
                <a:cs typeface="Times New Roman"/>
                <a:sym typeface="Times New Roman"/>
              </a:rPr>
              <a:t>slightly</a:t>
            </a:r>
            <a:r>
              <a:rPr lang="en-US" sz="2025" dirty="0">
                <a:latin typeface="Times New Roman"/>
                <a:ea typeface="Times New Roman"/>
                <a:cs typeface="Times New Roman"/>
                <a:sym typeface="Times New Roman"/>
              </a:rPr>
              <a:t> outside of the parameters</a:t>
            </a:r>
          </a:p>
          <a:p>
            <a:pPr marL="457200" lvl="0" indent="-361950" algn="l" rtl="0">
              <a:lnSpc>
                <a:spcPct val="115000"/>
              </a:lnSpc>
              <a:spcBef>
                <a:spcPts val="0"/>
              </a:spcBef>
              <a:spcAft>
                <a:spcPts val="0"/>
              </a:spcAft>
              <a:buSzPts val="2100"/>
              <a:buFont typeface="Times New Roman"/>
              <a:buChar char="•"/>
            </a:pPr>
            <a:r>
              <a:rPr lang="en-US" sz="2025" dirty="0">
                <a:latin typeface="Times New Roman"/>
                <a:ea typeface="Times New Roman"/>
                <a:cs typeface="Times New Roman"/>
                <a:sym typeface="Times New Roman"/>
              </a:rPr>
              <a:t>Tees used during the Regular Season must be used in the Playoffs</a:t>
            </a:r>
            <a:endParaRPr sz="2025" dirty="0">
              <a:latin typeface="Times New Roman"/>
              <a:ea typeface="Times New Roman"/>
              <a:cs typeface="Times New Roman"/>
              <a:sym typeface="Times New Roman"/>
            </a:endParaRPr>
          </a:p>
          <a:p>
            <a:pPr marL="457200" lvl="0" indent="-357225" algn="l" rtl="0">
              <a:lnSpc>
                <a:spcPct val="115000"/>
              </a:lnSpc>
              <a:spcBef>
                <a:spcPts val="0"/>
              </a:spcBef>
              <a:spcAft>
                <a:spcPts val="0"/>
              </a:spcAft>
              <a:buSzPts val="2026"/>
              <a:buFont typeface="Times New Roman"/>
              <a:buChar char="•"/>
            </a:pPr>
            <a:r>
              <a:rPr lang="en-US" sz="2025" dirty="0">
                <a:latin typeface="Times New Roman"/>
                <a:ea typeface="Times New Roman"/>
                <a:cs typeface="Times New Roman"/>
                <a:sym typeface="Times New Roman"/>
              </a:rPr>
              <a:t>Clubs with more than 18 holes may use multiple courses </a:t>
            </a:r>
            <a:r>
              <a:rPr lang="en-US" sz="2025" i="1" dirty="0">
                <a:latin typeface="Times New Roman"/>
                <a:ea typeface="Times New Roman"/>
                <a:cs typeface="Times New Roman"/>
                <a:sym typeface="Times New Roman"/>
              </a:rPr>
              <a:t>if necessary to host a match</a:t>
            </a:r>
            <a:r>
              <a:rPr lang="en-US" sz="2025" dirty="0">
                <a:latin typeface="Times New Roman"/>
                <a:ea typeface="Times New Roman"/>
                <a:cs typeface="Times New Roman"/>
                <a:sym typeface="Times New Roman"/>
              </a:rPr>
              <a:t>, but MUST play to a similar yardage</a:t>
            </a:r>
            <a:endParaRPr sz="2025" dirty="0">
              <a:latin typeface="Times New Roman"/>
              <a:ea typeface="Times New Roman"/>
              <a:cs typeface="Times New Roman"/>
              <a:sym typeface="Times New Roman"/>
            </a:endParaRPr>
          </a:p>
          <a:p>
            <a:pPr marL="457200" lvl="0" indent="-355600" algn="l" rtl="0">
              <a:lnSpc>
                <a:spcPct val="115000"/>
              </a:lnSpc>
              <a:spcBef>
                <a:spcPts val="0"/>
              </a:spcBef>
              <a:spcAft>
                <a:spcPts val="0"/>
              </a:spcAft>
              <a:buSzPts val="2000"/>
              <a:buFont typeface="Times New Roman"/>
              <a:buChar char="•"/>
            </a:pPr>
            <a:r>
              <a:rPr lang="en-US" sz="2000" b="1" dirty="0">
                <a:latin typeface="Times New Roman"/>
                <a:ea typeface="Times New Roman"/>
                <a:cs typeface="Times New Roman"/>
                <a:sym typeface="Times New Roman"/>
              </a:rPr>
              <a:t>Tees MUST not change during season</a:t>
            </a:r>
            <a:endParaRPr sz="2000" dirty="0"/>
          </a:p>
          <a:p>
            <a:pPr marL="1371600" lvl="3" indent="-449364" algn="l" rtl="0">
              <a:lnSpc>
                <a:spcPct val="115000"/>
              </a:lnSpc>
              <a:spcBef>
                <a:spcPts val="0"/>
              </a:spcBef>
              <a:spcAft>
                <a:spcPts val="0"/>
              </a:spcAft>
              <a:buClr>
                <a:schemeClr val="dk1"/>
              </a:buClr>
              <a:buSzPts val="2000"/>
              <a:buChar char="–"/>
            </a:pPr>
            <a:r>
              <a:rPr lang="en-US" b="1" i="1" dirty="0">
                <a:latin typeface="Times New Roman"/>
                <a:ea typeface="Times New Roman"/>
                <a:cs typeface="Times New Roman"/>
                <a:sym typeface="Times New Roman"/>
              </a:rPr>
              <a:t>Except under special circumstances</a:t>
            </a:r>
            <a:endParaRPr dirty="0"/>
          </a:p>
          <a:p>
            <a:pPr marL="1371600" lvl="3" indent="-449364" algn="l" rtl="0">
              <a:lnSpc>
                <a:spcPct val="115000"/>
              </a:lnSpc>
              <a:spcBef>
                <a:spcPts val="0"/>
              </a:spcBef>
              <a:spcAft>
                <a:spcPts val="0"/>
              </a:spcAft>
              <a:buClr>
                <a:schemeClr val="dk1"/>
              </a:buClr>
              <a:buSzPts val="2000"/>
              <a:buChar char="–"/>
            </a:pPr>
            <a:r>
              <a:rPr lang="en-US" b="1" i="1" dirty="0">
                <a:latin typeface="Times New Roman"/>
                <a:ea typeface="Times New Roman"/>
                <a:cs typeface="Times New Roman"/>
                <a:sym typeface="Times New Roman"/>
              </a:rPr>
              <a:t>MUST be discussed with CGA Interclub Committee</a:t>
            </a:r>
            <a:endParaRPr dirty="0"/>
          </a:p>
        </p:txBody>
      </p:sp>
      <p:sp>
        <p:nvSpPr>
          <p:cNvPr id="299" name="Google Shape;299;p40"/>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300" name="Google Shape;300;p40" descr="CGA NEW - Color"/>
          <p:cNvPicPr preferRelativeResize="0"/>
          <p:nvPr/>
        </p:nvPicPr>
        <p:blipFill rotWithShape="1">
          <a:blip r:embed="rId3">
            <a:alphaModFix/>
          </a:blip>
          <a:srcRect/>
          <a:stretch/>
        </p:blipFill>
        <p:spPr>
          <a:xfrm>
            <a:off x="381000" y="304800"/>
            <a:ext cx="685800" cy="685800"/>
          </a:xfrm>
          <a:prstGeom prst="rect">
            <a:avLst/>
          </a:prstGeom>
          <a:noFill/>
          <a:ln>
            <a:noFill/>
          </a:ln>
        </p:spPr>
      </p:pic>
      <p:pic>
        <p:nvPicPr>
          <p:cNvPr id="301" name="Google Shape;301;p40" descr="tee markers"/>
          <p:cNvPicPr preferRelativeResize="0"/>
          <p:nvPr/>
        </p:nvPicPr>
        <p:blipFill rotWithShape="1">
          <a:blip r:embed="rId4">
            <a:alphaModFix/>
          </a:blip>
          <a:srcRect/>
          <a:stretch/>
        </p:blipFill>
        <p:spPr>
          <a:xfrm>
            <a:off x="6705600" y="1934983"/>
            <a:ext cx="1981200" cy="650875"/>
          </a:xfrm>
          <a:prstGeom prst="rect">
            <a:avLst/>
          </a:prstGeom>
          <a:noFill/>
          <a:ln w="12700" cap="flat" cmpd="sng">
            <a:solidFill>
              <a:schemeClr val="dk1"/>
            </a:solidFill>
            <a:prstDash val="solid"/>
            <a:miter lim="800000"/>
            <a:headEnd type="none" w="sm" len="sm"/>
            <a:tailEnd type="none" w="sm" len="sm"/>
          </a:ln>
        </p:spPr>
      </p:pic>
      <p:sp>
        <p:nvSpPr>
          <p:cNvPr id="302" name="Google Shape;302;p40"/>
          <p:cNvSpPr txBox="1"/>
          <p:nvPr/>
        </p:nvSpPr>
        <p:spPr>
          <a:xfrm>
            <a:off x="1524000" y="529205"/>
            <a:ext cx="7086600" cy="341632"/>
          </a:xfrm>
          <a:prstGeom prst="rect">
            <a:avLst/>
          </a:prstGeom>
          <a:noFill/>
          <a:ln>
            <a:noFill/>
          </a:ln>
        </p:spPr>
        <p:txBody>
          <a:bodyPr spcFirstLastPara="1" wrap="square" lIns="91425" tIns="45700" rIns="91425" bIns="45700" anchor="t" anchorCtr="0">
            <a:spAutoFit/>
          </a:bodyPr>
          <a:lstStyle/>
          <a:p>
            <a:pPr marL="609600" marR="0" lvl="0" indent="-609600" algn="l" rtl="0">
              <a:lnSpc>
                <a:spcPct val="90000"/>
              </a:lnSpc>
              <a:spcBef>
                <a:spcPts val="0"/>
              </a:spcBef>
              <a:spcAft>
                <a:spcPts val="0"/>
              </a:spcAft>
              <a:buClr>
                <a:srgbClr val="0BD0D9"/>
              </a:buClr>
              <a:buSzPts val="1800"/>
              <a:buFont typeface="Arial"/>
              <a:buNone/>
            </a:pPr>
            <a:r>
              <a:rPr lang="en-US" sz="1800" b="1">
                <a:solidFill>
                  <a:srgbClr val="000000"/>
                </a:solidFill>
                <a:latin typeface="Arial"/>
                <a:ea typeface="Arial"/>
                <a:cs typeface="Arial"/>
                <a:sym typeface="Arial"/>
              </a:rPr>
              <a:t>Rule #7     TEAM CAPTAINS' DUTIES – Pre Match</a:t>
            </a:r>
            <a:r>
              <a:rPr lang="en-US" sz="1800" u="sng">
                <a:solidFill>
                  <a:srgbClr val="000000"/>
                </a:solidFill>
                <a:latin typeface="Arial"/>
                <a:ea typeface="Arial"/>
                <a:cs typeface="Arial"/>
                <a:sym typeface="Arial"/>
              </a:rPr>
              <a:t>: (cont’d)</a:t>
            </a:r>
            <a:endParaRPr/>
          </a:p>
        </p:txBody>
      </p:sp>
    </p:spTree>
  </p:cSld>
  <p:clrMapOvr>
    <a:masterClrMapping/>
  </p:clrMapOvr>
  <p:transition>
    <p:fade thruBlk="1"/>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sp>
        <p:nvSpPr>
          <p:cNvPr id="307" name="Google Shape;307;p41"/>
          <p:cNvSpPr txBox="1">
            <a:spLocks noGrp="1"/>
          </p:cNvSpPr>
          <p:nvPr>
            <p:ph type="body" idx="1"/>
          </p:nvPr>
        </p:nvSpPr>
        <p:spPr>
          <a:xfrm>
            <a:off x="762000" y="871239"/>
            <a:ext cx="8229600" cy="5367578"/>
          </a:xfrm>
          <a:prstGeom prst="rect">
            <a:avLst/>
          </a:prstGeom>
          <a:noFill/>
          <a:ln>
            <a:noFill/>
          </a:ln>
        </p:spPr>
        <p:txBody>
          <a:bodyPr spcFirstLastPara="1" wrap="square" lIns="91425" tIns="45700" rIns="91425" bIns="45700" anchor="t" anchorCtr="0">
            <a:normAutofit fontScale="85000" lnSpcReduction="20000"/>
          </a:bodyPr>
          <a:lstStyle/>
          <a:p>
            <a:pPr marL="609600" lvl="0" indent="-566420" algn="l" rtl="0">
              <a:lnSpc>
                <a:spcPct val="90000"/>
              </a:lnSpc>
              <a:spcBef>
                <a:spcPts val="0"/>
              </a:spcBef>
              <a:spcAft>
                <a:spcPts val="0"/>
              </a:spcAft>
              <a:buClr>
                <a:schemeClr val="dk1"/>
              </a:buClr>
              <a:buSzPct val="100000"/>
              <a:buFont typeface="Calibri"/>
              <a:buNone/>
            </a:pPr>
            <a:endParaRPr sz="800" dirty="0"/>
          </a:p>
          <a:p>
            <a:pPr marL="609600" lvl="0" indent="-609600" algn="l" rtl="0">
              <a:lnSpc>
                <a:spcPct val="0"/>
              </a:lnSpc>
              <a:spcBef>
                <a:spcPts val="0"/>
              </a:spcBef>
              <a:spcAft>
                <a:spcPts val="0"/>
              </a:spcAft>
              <a:buClr>
                <a:schemeClr val="dk1"/>
              </a:buClr>
              <a:buSzPct val="100000"/>
              <a:buFont typeface="Calibri"/>
              <a:buNone/>
            </a:pPr>
            <a:r>
              <a:rPr lang="en-US" sz="2000" dirty="0"/>
              <a:t> </a:t>
            </a:r>
            <a:endParaRPr dirty="0"/>
          </a:p>
          <a:p>
            <a:pPr marL="742950" lvl="1" indent="-231775" algn="l" rtl="0">
              <a:lnSpc>
                <a:spcPct val="90000"/>
              </a:lnSpc>
              <a:spcBef>
                <a:spcPts val="170"/>
              </a:spcBef>
              <a:spcAft>
                <a:spcPts val="0"/>
              </a:spcAft>
              <a:buClr>
                <a:schemeClr val="dk1"/>
              </a:buClr>
              <a:buSzPct val="100000"/>
              <a:buFont typeface="Calibri"/>
              <a:buNone/>
            </a:pPr>
            <a:endParaRPr sz="1000" b="1" dirty="0"/>
          </a:p>
          <a:p>
            <a:pPr marL="765810" lvl="1" indent="-400050" algn="l" rtl="0">
              <a:spcBef>
                <a:spcPts val="0"/>
              </a:spcBef>
              <a:spcAft>
                <a:spcPts val="0"/>
              </a:spcAft>
              <a:buClr>
                <a:schemeClr val="dk1"/>
              </a:buClr>
              <a:buSzPct val="45999"/>
              <a:buFont typeface="Calibri"/>
              <a:buAutoNum type="romanLcPeriod" startAt="3"/>
            </a:pPr>
            <a:r>
              <a:rPr lang="en-US" sz="2100" b="1" dirty="0">
                <a:latin typeface="Times New Roman"/>
                <a:ea typeface="Times New Roman"/>
                <a:cs typeface="Times New Roman"/>
                <a:sym typeface="Times New Roman"/>
              </a:rPr>
              <a:t>SELECT TEE PLACEMENT</a:t>
            </a:r>
            <a:endParaRPr dirty="0"/>
          </a:p>
          <a:p>
            <a:pPr marL="880110" lvl="1" indent="-479590" algn="l" rtl="0">
              <a:spcBef>
                <a:spcPts val="0"/>
              </a:spcBef>
              <a:spcAft>
                <a:spcPts val="0"/>
              </a:spcAft>
              <a:buClr>
                <a:schemeClr val="dk1"/>
              </a:buClr>
              <a:buSzPct val="46000"/>
              <a:buFont typeface="Calibri"/>
              <a:buNone/>
            </a:pPr>
            <a:endParaRPr sz="1400" dirty="0">
              <a:latin typeface="Inter"/>
              <a:ea typeface="Inter"/>
              <a:cs typeface="Inter"/>
              <a:sym typeface="Inter"/>
            </a:endParaRPr>
          </a:p>
          <a:p>
            <a:pPr marL="1314450" marR="24765" lvl="2" indent="-400050" algn="l" rtl="0">
              <a:lnSpc>
                <a:spcPct val="107000"/>
              </a:lnSpc>
              <a:spcBef>
                <a:spcPts val="0"/>
              </a:spcBef>
              <a:spcAft>
                <a:spcPts val="0"/>
              </a:spcAft>
              <a:buClr>
                <a:srgbClr val="0000FF"/>
              </a:buClr>
              <a:buSzPct val="100000"/>
              <a:buFont typeface="Calibri"/>
              <a:buAutoNum type="romanLcPeriod"/>
            </a:pPr>
            <a:r>
              <a:rPr lang="en-US" sz="1400" b="1" dirty="0">
                <a:solidFill>
                  <a:srgbClr val="0000FF"/>
                </a:solidFill>
              </a:rPr>
              <a:t>CAROLINAS </a:t>
            </a:r>
            <a:r>
              <a:rPr lang="en-US" sz="1400" dirty="0">
                <a:solidFill>
                  <a:srgbClr val="2A2A82"/>
                </a:solidFill>
                <a:latin typeface="Calibri"/>
                <a:ea typeface="Calibri"/>
                <a:cs typeface="Calibri"/>
                <a:sym typeface="Calibri"/>
              </a:rPr>
              <a:t>Interclub Tees: must adhere to the following yardage guidelines related to par;</a:t>
            </a:r>
            <a:endParaRPr sz="1100" dirty="0">
              <a:solidFill>
                <a:srgbClr val="2A2A82"/>
              </a:solidFill>
              <a:latin typeface="Calibri"/>
              <a:ea typeface="Calibri"/>
              <a:cs typeface="Calibri"/>
              <a:sym typeface="Calibri"/>
            </a:endParaRPr>
          </a:p>
          <a:p>
            <a:pPr marL="1143000" marR="24765" lvl="2" indent="-342900" algn="l" rtl="0">
              <a:lnSpc>
                <a:spcPct val="107000"/>
              </a:lnSpc>
              <a:spcBef>
                <a:spcPts val="300"/>
              </a:spcBef>
              <a:spcAft>
                <a:spcPts val="0"/>
              </a:spcAft>
              <a:buClr>
                <a:srgbClr val="2A2A82"/>
              </a:buClr>
              <a:buSzPct val="100000"/>
              <a:buFont typeface="Noto Sans Symbols"/>
              <a:buChar char="⮚"/>
            </a:pPr>
            <a:r>
              <a:rPr lang="en-US" sz="1900" dirty="0">
                <a:solidFill>
                  <a:srgbClr val="2A2A82"/>
                </a:solidFill>
                <a:latin typeface="Calibri"/>
                <a:ea typeface="Calibri"/>
                <a:cs typeface="Calibri"/>
                <a:sym typeface="Calibri"/>
              </a:rPr>
              <a:t>Par 68 – minimum 5600--maximum 6100</a:t>
            </a:r>
            <a:endParaRPr sz="1900" dirty="0">
              <a:solidFill>
                <a:srgbClr val="2A2A82"/>
              </a:solidFill>
              <a:latin typeface="Calibri"/>
              <a:ea typeface="Calibri"/>
              <a:cs typeface="Calibri"/>
              <a:sym typeface="Calibri"/>
            </a:endParaRPr>
          </a:p>
          <a:p>
            <a:pPr marL="1143000" marR="24765" lvl="2" indent="-342900" algn="l" rtl="0">
              <a:lnSpc>
                <a:spcPct val="107000"/>
              </a:lnSpc>
              <a:spcBef>
                <a:spcPts val="300"/>
              </a:spcBef>
              <a:spcAft>
                <a:spcPts val="0"/>
              </a:spcAft>
              <a:buClr>
                <a:srgbClr val="2A2A82"/>
              </a:buClr>
              <a:buSzPct val="100000"/>
              <a:buFont typeface="Noto Sans Symbols"/>
              <a:buChar char="⮚"/>
            </a:pPr>
            <a:r>
              <a:rPr lang="en-US" sz="1900" dirty="0">
                <a:solidFill>
                  <a:srgbClr val="2A2A82"/>
                </a:solidFill>
                <a:latin typeface="Calibri"/>
                <a:ea typeface="Calibri"/>
                <a:cs typeface="Calibri"/>
                <a:sym typeface="Calibri"/>
              </a:rPr>
              <a:t>Par 69 – minimum 5700--maximum 6150</a:t>
            </a:r>
            <a:endParaRPr sz="1900" dirty="0">
              <a:solidFill>
                <a:srgbClr val="2A2A82"/>
              </a:solidFill>
              <a:latin typeface="Calibri"/>
              <a:ea typeface="Calibri"/>
              <a:cs typeface="Calibri"/>
              <a:sym typeface="Calibri"/>
            </a:endParaRPr>
          </a:p>
          <a:p>
            <a:pPr marL="1143000" marR="24765" lvl="2" indent="-342900" algn="l" rtl="0">
              <a:lnSpc>
                <a:spcPct val="107000"/>
              </a:lnSpc>
              <a:spcBef>
                <a:spcPts val="300"/>
              </a:spcBef>
              <a:spcAft>
                <a:spcPts val="0"/>
              </a:spcAft>
              <a:buClr>
                <a:srgbClr val="2A2A82"/>
              </a:buClr>
              <a:buSzPct val="100000"/>
              <a:buFont typeface="Noto Sans Symbols"/>
              <a:buChar char="⮚"/>
            </a:pPr>
            <a:r>
              <a:rPr lang="en-US" sz="1900" dirty="0">
                <a:solidFill>
                  <a:srgbClr val="2A2A82"/>
                </a:solidFill>
                <a:latin typeface="Calibri"/>
                <a:ea typeface="Calibri"/>
                <a:cs typeface="Calibri"/>
                <a:sym typeface="Calibri"/>
              </a:rPr>
              <a:t>Par 70 - minimum 6000--maximum 6500</a:t>
            </a:r>
            <a:endParaRPr sz="1900" dirty="0">
              <a:solidFill>
                <a:srgbClr val="2A2A82"/>
              </a:solidFill>
              <a:latin typeface="Calibri"/>
              <a:ea typeface="Calibri"/>
              <a:cs typeface="Calibri"/>
              <a:sym typeface="Calibri"/>
            </a:endParaRPr>
          </a:p>
          <a:p>
            <a:pPr marL="1143000" marR="24765" lvl="2" indent="-342900" algn="l" rtl="0">
              <a:lnSpc>
                <a:spcPct val="107000"/>
              </a:lnSpc>
              <a:spcBef>
                <a:spcPts val="300"/>
              </a:spcBef>
              <a:spcAft>
                <a:spcPts val="0"/>
              </a:spcAft>
              <a:buClr>
                <a:srgbClr val="2A2A82"/>
              </a:buClr>
              <a:buSzPct val="100000"/>
              <a:buFont typeface="Noto Sans Symbols"/>
              <a:buChar char="⮚"/>
            </a:pPr>
            <a:r>
              <a:rPr lang="en-US" sz="1900" dirty="0">
                <a:solidFill>
                  <a:srgbClr val="2A2A82"/>
                </a:solidFill>
                <a:latin typeface="Calibri"/>
                <a:ea typeface="Calibri"/>
                <a:cs typeface="Calibri"/>
                <a:sym typeface="Calibri"/>
              </a:rPr>
              <a:t>Par 71 - minimum 6000--maximum 6700</a:t>
            </a:r>
            <a:endParaRPr sz="1900" dirty="0">
              <a:solidFill>
                <a:srgbClr val="2A2A82"/>
              </a:solidFill>
              <a:latin typeface="Calibri"/>
              <a:ea typeface="Calibri"/>
              <a:cs typeface="Calibri"/>
              <a:sym typeface="Calibri"/>
            </a:endParaRPr>
          </a:p>
          <a:p>
            <a:pPr marL="1143000" marR="24765" lvl="2" indent="-342900" algn="l" rtl="0">
              <a:lnSpc>
                <a:spcPct val="107000"/>
              </a:lnSpc>
              <a:spcBef>
                <a:spcPts val="300"/>
              </a:spcBef>
              <a:spcAft>
                <a:spcPts val="0"/>
              </a:spcAft>
              <a:buClr>
                <a:srgbClr val="2A2A82"/>
              </a:buClr>
              <a:buSzPct val="100000"/>
              <a:buFont typeface="Noto Sans Symbols"/>
              <a:buChar char="⮚"/>
            </a:pPr>
            <a:r>
              <a:rPr lang="en-US" sz="1900" dirty="0">
                <a:solidFill>
                  <a:srgbClr val="2A2A82"/>
                </a:solidFill>
                <a:latin typeface="Calibri"/>
                <a:ea typeface="Calibri"/>
                <a:cs typeface="Calibri"/>
                <a:sym typeface="Calibri"/>
              </a:rPr>
              <a:t>Par 72 - minimum 6000--maximum 6900</a:t>
            </a:r>
            <a:endParaRPr sz="1900" dirty="0">
              <a:solidFill>
                <a:srgbClr val="2A2A82"/>
              </a:solidFill>
              <a:latin typeface="Calibri"/>
              <a:ea typeface="Calibri"/>
              <a:cs typeface="Calibri"/>
              <a:sym typeface="Calibri"/>
            </a:endParaRPr>
          </a:p>
          <a:p>
            <a:pPr marL="1143000" marR="24765" lvl="2" indent="-153035" algn="l" rtl="0">
              <a:lnSpc>
                <a:spcPct val="107000"/>
              </a:lnSpc>
              <a:spcBef>
                <a:spcPts val="300"/>
              </a:spcBef>
              <a:spcAft>
                <a:spcPts val="0"/>
              </a:spcAft>
              <a:buClr>
                <a:schemeClr val="dk1"/>
              </a:buClr>
              <a:buSzPct val="100000"/>
              <a:buFont typeface="Calibri"/>
              <a:buNone/>
            </a:pPr>
            <a:endParaRPr sz="1400" b="1" dirty="0">
              <a:solidFill>
                <a:srgbClr val="FF0000"/>
              </a:solidFill>
              <a:latin typeface="Calibri"/>
              <a:ea typeface="Calibri"/>
              <a:cs typeface="Calibri"/>
              <a:sym typeface="Calibri"/>
            </a:endParaRPr>
          </a:p>
          <a:p>
            <a:pPr marL="1314450" marR="24765" lvl="2" indent="-400050" algn="l" rtl="0">
              <a:lnSpc>
                <a:spcPct val="107000"/>
              </a:lnSpc>
              <a:spcBef>
                <a:spcPts val="300"/>
              </a:spcBef>
              <a:spcAft>
                <a:spcPts val="0"/>
              </a:spcAft>
              <a:buClr>
                <a:srgbClr val="FF0000"/>
              </a:buClr>
              <a:buSzPct val="100000"/>
              <a:buFont typeface="Calibri"/>
              <a:buAutoNum type="romanLcPeriod" startAt="2"/>
            </a:pPr>
            <a:r>
              <a:rPr lang="en-US" sz="1400" b="1" dirty="0">
                <a:solidFill>
                  <a:srgbClr val="FF0000"/>
                </a:solidFill>
                <a:latin typeface="Calibri"/>
                <a:ea typeface="Calibri"/>
                <a:cs typeface="Calibri"/>
                <a:sym typeface="Calibri"/>
              </a:rPr>
              <a:t>SENIOR</a:t>
            </a:r>
            <a:r>
              <a:rPr lang="en-US" sz="1400" dirty="0">
                <a:solidFill>
                  <a:srgbClr val="000000"/>
                </a:solidFill>
                <a:latin typeface="Calibri"/>
                <a:ea typeface="Calibri"/>
                <a:cs typeface="Calibri"/>
                <a:sym typeface="Calibri"/>
              </a:rPr>
              <a:t> </a:t>
            </a:r>
            <a:r>
              <a:rPr lang="en-US" sz="1400" dirty="0">
                <a:solidFill>
                  <a:srgbClr val="2A2A82"/>
                </a:solidFill>
                <a:latin typeface="Calibri"/>
                <a:ea typeface="Calibri"/>
                <a:cs typeface="Calibri"/>
                <a:sym typeface="Calibri"/>
              </a:rPr>
              <a:t>Interclub Tees: must adhere to the following yardage guidelines related to par; </a:t>
            </a:r>
            <a:endParaRPr sz="1100" dirty="0">
              <a:solidFill>
                <a:srgbClr val="2A2A82"/>
              </a:solidFill>
              <a:latin typeface="Calibri"/>
              <a:ea typeface="Calibri"/>
              <a:cs typeface="Calibri"/>
              <a:sym typeface="Calibri"/>
            </a:endParaRPr>
          </a:p>
          <a:p>
            <a:pPr marL="1143000" marR="24765" lvl="2" indent="-342900" algn="l" rtl="0">
              <a:lnSpc>
                <a:spcPct val="107000"/>
              </a:lnSpc>
              <a:spcBef>
                <a:spcPts val="300"/>
              </a:spcBef>
              <a:spcAft>
                <a:spcPts val="0"/>
              </a:spcAft>
              <a:buClr>
                <a:srgbClr val="2A2A82"/>
              </a:buClr>
              <a:buSzPct val="100000"/>
              <a:buFont typeface="Noto Sans Symbols"/>
              <a:buChar char="⮚"/>
            </a:pPr>
            <a:r>
              <a:rPr lang="en-US" sz="1900" dirty="0">
                <a:solidFill>
                  <a:srgbClr val="2A2A82"/>
                </a:solidFill>
                <a:latin typeface="Calibri"/>
                <a:ea typeface="Calibri"/>
                <a:cs typeface="Calibri"/>
                <a:sym typeface="Calibri"/>
              </a:rPr>
              <a:t>Par 68 – minimum 4800--maximum 5400</a:t>
            </a:r>
            <a:endParaRPr sz="1900" dirty="0">
              <a:solidFill>
                <a:srgbClr val="2A2A82"/>
              </a:solidFill>
              <a:latin typeface="Calibri"/>
              <a:ea typeface="Calibri"/>
              <a:cs typeface="Calibri"/>
              <a:sym typeface="Calibri"/>
            </a:endParaRPr>
          </a:p>
          <a:p>
            <a:pPr marL="1143000" marR="24765" lvl="2" indent="-342900" algn="l" rtl="0">
              <a:lnSpc>
                <a:spcPct val="107000"/>
              </a:lnSpc>
              <a:spcBef>
                <a:spcPts val="300"/>
              </a:spcBef>
              <a:spcAft>
                <a:spcPts val="0"/>
              </a:spcAft>
              <a:buClr>
                <a:srgbClr val="2A2A82"/>
              </a:buClr>
              <a:buSzPct val="100000"/>
              <a:buFont typeface="Noto Sans Symbols"/>
              <a:buChar char="⮚"/>
            </a:pPr>
            <a:r>
              <a:rPr lang="en-US" sz="1900" dirty="0">
                <a:solidFill>
                  <a:srgbClr val="2A2A82"/>
                </a:solidFill>
                <a:latin typeface="Calibri"/>
                <a:ea typeface="Calibri"/>
                <a:cs typeface="Calibri"/>
                <a:sym typeface="Calibri"/>
              </a:rPr>
              <a:t>Par 69 – minimum 5000--maximum 5800</a:t>
            </a:r>
            <a:endParaRPr sz="1900" dirty="0">
              <a:solidFill>
                <a:srgbClr val="2A2A82"/>
              </a:solidFill>
              <a:latin typeface="Calibri"/>
              <a:ea typeface="Calibri"/>
              <a:cs typeface="Calibri"/>
              <a:sym typeface="Calibri"/>
            </a:endParaRPr>
          </a:p>
          <a:p>
            <a:pPr marL="1143000" marR="24765" lvl="2" indent="-342900" algn="l" rtl="0">
              <a:lnSpc>
                <a:spcPct val="107000"/>
              </a:lnSpc>
              <a:spcBef>
                <a:spcPts val="300"/>
              </a:spcBef>
              <a:spcAft>
                <a:spcPts val="0"/>
              </a:spcAft>
              <a:buClr>
                <a:srgbClr val="2A2A82"/>
              </a:buClr>
              <a:buSzPct val="100000"/>
              <a:buFont typeface="Noto Sans Symbols"/>
              <a:buChar char="⮚"/>
            </a:pPr>
            <a:r>
              <a:rPr lang="en-US" sz="1900" dirty="0">
                <a:solidFill>
                  <a:srgbClr val="2A2A82"/>
                </a:solidFill>
                <a:latin typeface="Calibri"/>
                <a:ea typeface="Calibri"/>
                <a:cs typeface="Calibri"/>
                <a:sym typeface="Calibri"/>
              </a:rPr>
              <a:t>Par 70 - minimum 5100--maximum 6000</a:t>
            </a:r>
            <a:endParaRPr sz="1900" dirty="0">
              <a:solidFill>
                <a:srgbClr val="2A2A82"/>
              </a:solidFill>
              <a:latin typeface="Calibri"/>
              <a:ea typeface="Calibri"/>
              <a:cs typeface="Calibri"/>
              <a:sym typeface="Calibri"/>
            </a:endParaRPr>
          </a:p>
          <a:p>
            <a:pPr marL="1143000" marR="24765" lvl="2" indent="-342900" algn="l" rtl="0">
              <a:lnSpc>
                <a:spcPct val="107000"/>
              </a:lnSpc>
              <a:spcBef>
                <a:spcPts val="300"/>
              </a:spcBef>
              <a:spcAft>
                <a:spcPts val="0"/>
              </a:spcAft>
              <a:buClr>
                <a:srgbClr val="2A2A82"/>
              </a:buClr>
              <a:buSzPct val="100000"/>
              <a:buFont typeface="Noto Sans Symbols"/>
              <a:buChar char="⮚"/>
            </a:pPr>
            <a:r>
              <a:rPr lang="en-US" sz="1900" dirty="0">
                <a:solidFill>
                  <a:srgbClr val="2A2A82"/>
                </a:solidFill>
                <a:latin typeface="Calibri"/>
                <a:ea typeface="Calibri"/>
                <a:cs typeface="Calibri"/>
                <a:sym typeface="Calibri"/>
              </a:rPr>
              <a:t>Par 71 - minimum 5200--maximum 6200</a:t>
            </a:r>
            <a:endParaRPr sz="1900" dirty="0">
              <a:solidFill>
                <a:srgbClr val="2A2A82"/>
              </a:solidFill>
              <a:latin typeface="Calibri"/>
              <a:ea typeface="Calibri"/>
              <a:cs typeface="Calibri"/>
              <a:sym typeface="Calibri"/>
            </a:endParaRPr>
          </a:p>
          <a:p>
            <a:pPr marL="1143000" marR="24765" lvl="2" indent="-342900" algn="l" rtl="0">
              <a:lnSpc>
                <a:spcPct val="107000"/>
              </a:lnSpc>
              <a:spcBef>
                <a:spcPts val="300"/>
              </a:spcBef>
              <a:spcAft>
                <a:spcPts val="0"/>
              </a:spcAft>
              <a:buClr>
                <a:srgbClr val="2A2A82"/>
              </a:buClr>
              <a:buSzPct val="100000"/>
              <a:buFont typeface="Noto Sans Symbols"/>
              <a:buChar char="⮚"/>
            </a:pPr>
            <a:r>
              <a:rPr lang="en-US" sz="1900" dirty="0">
                <a:solidFill>
                  <a:srgbClr val="2A2A82"/>
                </a:solidFill>
                <a:latin typeface="Calibri"/>
                <a:ea typeface="Calibri"/>
                <a:cs typeface="Calibri"/>
                <a:sym typeface="Calibri"/>
              </a:rPr>
              <a:t>Par 72 - minimum 5400--maximum 6400</a:t>
            </a:r>
            <a:endParaRPr sz="1900" dirty="0">
              <a:solidFill>
                <a:srgbClr val="2A2A82"/>
              </a:solidFill>
              <a:latin typeface="Calibri"/>
              <a:ea typeface="Calibri"/>
              <a:cs typeface="Calibri"/>
              <a:sym typeface="Calibri"/>
            </a:endParaRPr>
          </a:p>
          <a:p>
            <a:pPr marL="1143000" marR="24765" lvl="2" indent="-153035" algn="l" rtl="0">
              <a:lnSpc>
                <a:spcPct val="107000"/>
              </a:lnSpc>
              <a:spcBef>
                <a:spcPts val="300"/>
              </a:spcBef>
              <a:spcAft>
                <a:spcPts val="0"/>
              </a:spcAft>
              <a:buClr>
                <a:schemeClr val="dk1"/>
              </a:buClr>
              <a:buSzPct val="100000"/>
              <a:buFont typeface="Calibri"/>
              <a:buNone/>
            </a:pPr>
            <a:endParaRPr sz="1400" b="1" dirty="0">
              <a:solidFill>
                <a:srgbClr val="00B050"/>
              </a:solidFill>
              <a:latin typeface="Calibri"/>
              <a:ea typeface="Calibri"/>
              <a:cs typeface="Calibri"/>
              <a:sym typeface="Calibri"/>
            </a:endParaRPr>
          </a:p>
          <a:p>
            <a:pPr marL="1314450" marR="24765" lvl="2" indent="-400050" algn="l" rtl="0">
              <a:lnSpc>
                <a:spcPct val="107000"/>
              </a:lnSpc>
              <a:spcBef>
                <a:spcPts val="300"/>
              </a:spcBef>
              <a:spcAft>
                <a:spcPts val="0"/>
              </a:spcAft>
              <a:buClr>
                <a:srgbClr val="00B050"/>
              </a:buClr>
              <a:buSzPct val="100000"/>
              <a:buFont typeface="Calibri"/>
              <a:buAutoNum type="romanLcPeriod" startAt="3"/>
            </a:pPr>
            <a:r>
              <a:rPr lang="en-US" sz="1400" b="1" dirty="0">
                <a:solidFill>
                  <a:srgbClr val="00B050"/>
                </a:solidFill>
                <a:latin typeface="Calibri"/>
                <a:ea typeface="Calibri"/>
                <a:cs typeface="Calibri"/>
                <a:sym typeface="Calibri"/>
              </a:rPr>
              <a:t>SUPER SENIOR</a:t>
            </a:r>
            <a:r>
              <a:rPr lang="en-US" sz="1400" dirty="0">
                <a:solidFill>
                  <a:srgbClr val="000000"/>
                </a:solidFill>
                <a:latin typeface="Calibri"/>
                <a:ea typeface="Calibri"/>
                <a:cs typeface="Calibri"/>
                <a:sym typeface="Calibri"/>
              </a:rPr>
              <a:t> </a:t>
            </a:r>
            <a:r>
              <a:rPr lang="en-US" sz="1400" dirty="0">
                <a:solidFill>
                  <a:srgbClr val="2A2A82"/>
                </a:solidFill>
                <a:latin typeface="Calibri"/>
                <a:ea typeface="Calibri"/>
                <a:cs typeface="Calibri"/>
                <a:sym typeface="Calibri"/>
              </a:rPr>
              <a:t>Interclub Tees: must adhere to the following yardage guidelines related to par; </a:t>
            </a:r>
            <a:endParaRPr sz="1100" dirty="0">
              <a:solidFill>
                <a:srgbClr val="2A2A82"/>
              </a:solidFill>
              <a:latin typeface="Calibri"/>
              <a:ea typeface="Calibri"/>
              <a:cs typeface="Calibri"/>
              <a:sym typeface="Calibri"/>
            </a:endParaRPr>
          </a:p>
          <a:p>
            <a:pPr marL="1143000" marR="24765" lvl="2" indent="-342900" algn="l" rtl="0">
              <a:lnSpc>
                <a:spcPct val="107000"/>
              </a:lnSpc>
              <a:spcBef>
                <a:spcPts val="300"/>
              </a:spcBef>
              <a:spcAft>
                <a:spcPts val="0"/>
              </a:spcAft>
              <a:buClr>
                <a:srgbClr val="2A2A82"/>
              </a:buClr>
              <a:buSzPct val="100000"/>
              <a:buFont typeface="Noto Sans Symbols"/>
              <a:buChar char="⮚"/>
            </a:pPr>
            <a:r>
              <a:rPr lang="en-US" sz="1900" dirty="0">
                <a:solidFill>
                  <a:srgbClr val="2A2A82"/>
                </a:solidFill>
                <a:latin typeface="Calibri"/>
                <a:ea typeface="Calibri"/>
                <a:cs typeface="Calibri"/>
                <a:sym typeface="Calibri"/>
              </a:rPr>
              <a:t>Par 68 – minimum 4400--maximum 5200</a:t>
            </a:r>
            <a:endParaRPr sz="1600" dirty="0">
              <a:solidFill>
                <a:srgbClr val="2A2A82"/>
              </a:solidFill>
              <a:latin typeface="Calibri"/>
              <a:ea typeface="Calibri"/>
              <a:cs typeface="Calibri"/>
              <a:sym typeface="Calibri"/>
            </a:endParaRPr>
          </a:p>
          <a:p>
            <a:pPr marL="1143000" marR="24765" lvl="2" indent="-342900" algn="l" rtl="0">
              <a:lnSpc>
                <a:spcPct val="107000"/>
              </a:lnSpc>
              <a:spcBef>
                <a:spcPts val="300"/>
              </a:spcBef>
              <a:spcAft>
                <a:spcPts val="0"/>
              </a:spcAft>
              <a:buClr>
                <a:srgbClr val="2A2A82"/>
              </a:buClr>
              <a:buSzPct val="100000"/>
              <a:buFont typeface="Noto Sans Symbols"/>
              <a:buChar char="⮚"/>
            </a:pPr>
            <a:r>
              <a:rPr lang="en-US" sz="1900" dirty="0">
                <a:solidFill>
                  <a:srgbClr val="2A2A82"/>
                </a:solidFill>
                <a:latin typeface="Calibri"/>
                <a:ea typeface="Calibri"/>
                <a:cs typeface="Calibri"/>
                <a:sym typeface="Calibri"/>
              </a:rPr>
              <a:t>Par 69 – minimum 4500--maximum 5300</a:t>
            </a:r>
            <a:endParaRPr sz="1600" dirty="0">
              <a:solidFill>
                <a:srgbClr val="2A2A82"/>
              </a:solidFill>
              <a:latin typeface="Calibri"/>
              <a:ea typeface="Calibri"/>
              <a:cs typeface="Calibri"/>
              <a:sym typeface="Calibri"/>
            </a:endParaRPr>
          </a:p>
          <a:p>
            <a:pPr marL="1143000" marR="24765" lvl="2" indent="-342900" algn="l" rtl="0">
              <a:lnSpc>
                <a:spcPct val="107000"/>
              </a:lnSpc>
              <a:spcBef>
                <a:spcPts val="300"/>
              </a:spcBef>
              <a:spcAft>
                <a:spcPts val="0"/>
              </a:spcAft>
              <a:buClr>
                <a:srgbClr val="2A2A82"/>
              </a:buClr>
              <a:buSzPct val="100000"/>
              <a:buFont typeface="Noto Sans Symbols"/>
              <a:buChar char="⮚"/>
            </a:pPr>
            <a:r>
              <a:rPr lang="en-US" sz="1900" dirty="0">
                <a:solidFill>
                  <a:srgbClr val="2A2A82"/>
                </a:solidFill>
                <a:latin typeface="Calibri"/>
                <a:ea typeface="Calibri"/>
                <a:cs typeface="Calibri"/>
                <a:sym typeface="Calibri"/>
              </a:rPr>
              <a:t>Par 70 - minimum 4600--maximum 5400 </a:t>
            </a:r>
            <a:endParaRPr sz="1600" dirty="0">
              <a:solidFill>
                <a:srgbClr val="2A2A82"/>
              </a:solidFill>
              <a:latin typeface="Calibri"/>
              <a:ea typeface="Calibri"/>
              <a:cs typeface="Calibri"/>
              <a:sym typeface="Calibri"/>
            </a:endParaRPr>
          </a:p>
          <a:p>
            <a:pPr marL="1143000" marR="24765" lvl="2" indent="-342900" algn="l" rtl="0">
              <a:lnSpc>
                <a:spcPct val="107000"/>
              </a:lnSpc>
              <a:spcBef>
                <a:spcPts val="300"/>
              </a:spcBef>
              <a:spcAft>
                <a:spcPts val="0"/>
              </a:spcAft>
              <a:buClr>
                <a:srgbClr val="2A2A82"/>
              </a:buClr>
              <a:buSzPct val="100000"/>
              <a:buFont typeface="Noto Sans Symbols"/>
              <a:buChar char="⮚"/>
            </a:pPr>
            <a:r>
              <a:rPr lang="en-US" sz="1900" dirty="0">
                <a:solidFill>
                  <a:srgbClr val="2A2A82"/>
                </a:solidFill>
                <a:latin typeface="Calibri"/>
                <a:ea typeface="Calibri"/>
                <a:cs typeface="Calibri"/>
                <a:sym typeface="Calibri"/>
              </a:rPr>
              <a:t>Par 71 - minimum 4800--maximum 5600</a:t>
            </a:r>
            <a:endParaRPr dirty="0"/>
          </a:p>
          <a:p>
            <a:pPr marL="1143000" marR="24765" lvl="2" indent="-342900" algn="l" rtl="0">
              <a:lnSpc>
                <a:spcPct val="107000"/>
              </a:lnSpc>
              <a:spcBef>
                <a:spcPts val="300"/>
              </a:spcBef>
              <a:spcAft>
                <a:spcPts val="0"/>
              </a:spcAft>
              <a:buClr>
                <a:srgbClr val="2A2A82"/>
              </a:buClr>
              <a:buSzPct val="100000"/>
              <a:buFont typeface="Noto Sans Symbols"/>
              <a:buChar char="⮚"/>
            </a:pPr>
            <a:r>
              <a:rPr lang="en-US" sz="1900" dirty="0">
                <a:solidFill>
                  <a:srgbClr val="2A2A82"/>
                </a:solidFill>
                <a:latin typeface="Calibri"/>
                <a:ea typeface="Calibri"/>
                <a:cs typeface="Calibri"/>
                <a:sym typeface="Calibri"/>
              </a:rPr>
              <a:t>Par 72 - minimum 5000--maximum 5800</a:t>
            </a:r>
            <a:endParaRPr sz="4200" b="1" dirty="0">
              <a:solidFill>
                <a:srgbClr val="FF0000"/>
              </a:solidFill>
              <a:latin typeface="Times New Roman"/>
              <a:ea typeface="Times New Roman"/>
              <a:cs typeface="Times New Roman"/>
              <a:sym typeface="Times New Roman"/>
            </a:endParaRPr>
          </a:p>
        </p:txBody>
      </p:sp>
      <p:pic>
        <p:nvPicPr>
          <p:cNvPr id="308" name="Google Shape;308;p41" descr="CGA NEW - Color"/>
          <p:cNvPicPr preferRelativeResize="0"/>
          <p:nvPr/>
        </p:nvPicPr>
        <p:blipFill rotWithShape="1">
          <a:blip r:embed="rId3">
            <a:alphaModFix/>
          </a:blip>
          <a:srcRect/>
          <a:stretch/>
        </p:blipFill>
        <p:spPr>
          <a:xfrm>
            <a:off x="1295400" y="166862"/>
            <a:ext cx="556303" cy="500673"/>
          </a:xfrm>
          <a:prstGeom prst="rect">
            <a:avLst/>
          </a:prstGeom>
          <a:noFill/>
          <a:ln>
            <a:noFill/>
          </a:ln>
        </p:spPr>
      </p:pic>
      <p:pic>
        <p:nvPicPr>
          <p:cNvPr id="309" name="Google Shape;309;p41" descr="tee markers"/>
          <p:cNvPicPr preferRelativeResize="0"/>
          <p:nvPr/>
        </p:nvPicPr>
        <p:blipFill rotWithShape="1">
          <a:blip r:embed="rId4">
            <a:alphaModFix/>
          </a:blip>
          <a:srcRect/>
          <a:stretch/>
        </p:blipFill>
        <p:spPr>
          <a:xfrm>
            <a:off x="6096000" y="745211"/>
            <a:ext cx="1524000" cy="500673"/>
          </a:xfrm>
          <a:prstGeom prst="rect">
            <a:avLst/>
          </a:prstGeom>
          <a:noFill/>
          <a:ln w="12700" cap="flat" cmpd="sng">
            <a:solidFill>
              <a:schemeClr val="dk1"/>
            </a:solidFill>
            <a:prstDash val="solid"/>
            <a:miter lim="800000"/>
            <a:headEnd type="none" w="sm" len="sm"/>
            <a:tailEnd type="none" w="sm" len="sm"/>
          </a:ln>
        </p:spPr>
      </p:pic>
      <p:sp>
        <p:nvSpPr>
          <p:cNvPr id="310" name="Google Shape;310;p41"/>
          <p:cNvSpPr txBox="1"/>
          <p:nvPr/>
        </p:nvSpPr>
        <p:spPr>
          <a:xfrm>
            <a:off x="2057400" y="260232"/>
            <a:ext cx="7086600" cy="313932"/>
          </a:xfrm>
          <a:prstGeom prst="rect">
            <a:avLst/>
          </a:prstGeom>
          <a:noFill/>
          <a:ln>
            <a:noFill/>
          </a:ln>
        </p:spPr>
        <p:txBody>
          <a:bodyPr spcFirstLastPara="1" wrap="square" lIns="91425" tIns="45700" rIns="91425" bIns="45700" anchor="t" anchorCtr="0">
            <a:spAutoFit/>
          </a:bodyPr>
          <a:lstStyle/>
          <a:p>
            <a:pPr marL="609600" marR="0" lvl="0" indent="-609600" algn="l" rtl="0">
              <a:lnSpc>
                <a:spcPct val="90000"/>
              </a:lnSpc>
              <a:spcBef>
                <a:spcPts val="0"/>
              </a:spcBef>
              <a:spcAft>
                <a:spcPts val="0"/>
              </a:spcAft>
              <a:buClr>
                <a:srgbClr val="0BD0D9"/>
              </a:buClr>
              <a:buSzPts val="1600"/>
              <a:buFont typeface="Arial"/>
              <a:buNone/>
            </a:pPr>
            <a:r>
              <a:rPr lang="en-US" sz="1600" b="1" dirty="0">
                <a:solidFill>
                  <a:srgbClr val="000000"/>
                </a:solidFill>
                <a:latin typeface="Arial"/>
                <a:ea typeface="Arial"/>
                <a:cs typeface="Arial"/>
                <a:sym typeface="Arial"/>
              </a:rPr>
              <a:t>Rule #7     TEAM CAPTAINS' DUTIES – Pre Match</a:t>
            </a:r>
            <a:r>
              <a:rPr lang="en-US" sz="1600" u="sng" dirty="0">
                <a:solidFill>
                  <a:srgbClr val="000000"/>
                </a:solidFill>
                <a:latin typeface="Arial"/>
                <a:ea typeface="Arial"/>
                <a:cs typeface="Arial"/>
                <a:sym typeface="Arial"/>
              </a:rPr>
              <a:t>: (cont’d)</a:t>
            </a:r>
            <a:endParaRPr dirty="0"/>
          </a:p>
        </p:txBody>
      </p:sp>
      <p:sp>
        <p:nvSpPr>
          <p:cNvPr id="311" name="Google Shape;311;p41"/>
          <p:cNvSpPr txBox="1"/>
          <p:nvPr/>
        </p:nvSpPr>
        <p:spPr>
          <a:xfrm>
            <a:off x="93525" y="6338450"/>
            <a:ext cx="8998500" cy="43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a:solidFill>
                  <a:srgbClr val="FF0000"/>
                </a:solidFill>
                <a:latin typeface="Calibri"/>
                <a:ea typeface="Calibri"/>
                <a:cs typeface="Calibri"/>
                <a:sym typeface="Calibri"/>
              </a:rPr>
              <a:t>Can be found on the Interclub website under ‘</a:t>
            </a:r>
            <a:r>
              <a:rPr lang="en-US" sz="2200" b="1" u="sng">
                <a:solidFill>
                  <a:srgbClr val="FF0000"/>
                </a:solidFill>
                <a:latin typeface="Calibri"/>
                <a:ea typeface="Calibri"/>
                <a:cs typeface="Calibri"/>
                <a:sym typeface="Calibri"/>
              </a:rPr>
              <a:t>Captain Tools</a:t>
            </a:r>
            <a:r>
              <a:rPr lang="en-US" sz="2200" b="1">
                <a:solidFill>
                  <a:srgbClr val="FF0000"/>
                </a:solidFill>
                <a:latin typeface="Calibri"/>
                <a:ea typeface="Calibri"/>
                <a:cs typeface="Calibri"/>
                <a:sym typeface="Calibri"/>
              </a:rPr>
              <a:t>’ Tab</a:t>
            </a:r>
            <a:endParaRPr sz="2200" b="1">
              <a:solidFill>
                <a:srgbClr val="FF0000"/>
              </a:solidFill>
              <a:latin typeface="Calibri"/>
              <a:ea typeface="Calibri"/>
              <a:cs typeface="Calibri"/>
              <a:sym typeface="Calibri"/>
            </a:endParaRPr>
          </a:p>
        </p:txBody>
      </p:sp>
    </p:spTree>
  </p:cSld>
  <p:clrMapOvr>
    <a:masterClrMapping/>
  </p:clrMapOvr>
  <p:transition>
    <p:fade thruBlk="1"/>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06">
          <a:extLst>
            <a:ext uri="{FF2B5EF4-FFF2-40B4-BE49-F238E27FC236}">
              <a16:creationId xmlns:a16="http://schemas.microsoft.com/office/drawing/2014/main" id="{21563082-4476-2B93-30D2-A8F36FB1422F}"/>
            </a:ext>
          </a:extLst>
        </p:cNvPr>
        <p:cNvGrpSpPr/>
        <p:nvPr/>
      </p:nvGrpSpPr>
      <p:grpSpPr>
        <a:xfrm>
          <a:off x="0" y="0"/>
          <a:ext cx="0" cy="0"/>
          <a:chOff x="0" y="0"/>
          <a:chExt cx="0" cy="0"/>
        </a:xfrm>
      </p:grpSpPr>
      <p:sp>
        <p:nvSpPr>
          <p:cNvPr id="307" name="Google Shape;307;p41">
            <a:extLst>
              <a:ext uri="{FF2B5EF4-FFF2-40B4-BE49-F238E27FC236}">
                <a16:creationId xmlns:a16="http://schemas.microsoft.com/office/drawing/2014/main" id="{28BEB822-9B19-C5E2-E1CB-AE0F02954B99}"/>
              </a:ext>
            </a:extLst>
          </p:cNvPr>
          <p:cNvSpPr txBox="1">
            <a:spLocks noGrp="1"/>
          </p:cNvSpPr>
          <p:nvPr>
            <p:ph type="body" idx="1"/>
          </p:nvPr>
        </p:nvSpPr>
        <p:spPr>
          <a:xfrm>
            <a:off x="762000" y="871239"/>
            <a:ext cx="8229600" cy="2932665"/>
          </a:xfrm>
          <a:prstGeom prst="rect">
            <a:avLst/>
          </a:prstGeom>
          <a:noFill/>
          <a:ln>
            <a:noFill/>
          </a:ln>
        </p:spPr>
        <p:txBody>
          <a:bodyPr spcFirstLastPara="1" wrap="square" lIns="91425" tIns="45700" rIns="91425" bIns="45700" anchor="t" anchorCtr="0">
            <a:normAutofit/>
          </a:bodyPr>
          <a:lstStyle/>
          <a:p>
            <a:pPr marL="609600" lvl="0" indent="-566420" algn="l" rtl="0">
              <a:lnSpc>
                <a:spcPct val="90000"/>
              </a:lnSpc>
              <a:spcBef>
                <a:spcPts val="0"/>
              </a:spcBef>
              <a:spcAft>
                <a:spcPts val="0"/>
              </a:spcAft>
              <a:buClr>
                <a:schemeClr val="dk1"/>
              </a:buClr>
              <a:buSzPct val="100000"/>
              <a:buFont typeface="Calibri"/>
              <a:buNone/>
            </a:pPr>
            <a:endParaRPr sz="800" dirty="0"/>
          </a:p>
          <a:p>
            <a:pPr marL="609600" lvl="0" indent="-609600" algn="l" rtl="0">
              <a:lnSpc>
                <a:spcPct val="0"/>
              </a:lnSpc>
              <a:spcBef>
                <a:spcPts val="0"/>
              </a:spcBef>
              <a:spcAft>
                <a:spcPts val="0"/>
              </a:spcAft>
              <a:buClr>
                <a:schemeClr val="dk1"/>
              </a:buClr>
              <a:buSzPct val="100000"/>
              <a:buFont typeface="Calibri"/>
              <a:buNone/>
            </a:pPr>
            <a:r>
              <a:rPr lang="en-US" sz="2000" dirty="0"/>
              <a:t> </a:t>
            </a:r>
            <a:endParaRPr dirty="0"/>
          </a:p>
          <a:p>
            <a:pPr marL="742950" lvl="1" indent="-231775" algn="l" rtl="0">
              <a:lnSpc>
                <a:spcPct val="90000"/>
              </a:lnSpc>
              <a:spcBef>
                <a:spcPts val="170"/>
              </a:spcBef>
              <a:spcAft>
                <a:spcPts val="0"/>
              </a:spcAft>
              <a:buClr>
                <a:schemeClr val="dk1"/>
              </a:buClr>
              <a:buSzPct val="100000"/>
              <a:buFont typeface="Calibri"/>
              <a:buNone/>
            </a:pPr>
            <a:endParaRPr sz="1000" b="1" dirty="0"/>
          </a:p>
          <a:p>
            <a:pPr marL="765810" lvl="1" indent="-400050" algn="l" rtl="0">
              <a:spcBef>
                <a:spcPts val="0"/>
              </a:spcBef>
              <a:spcAft>
                <a:spcPts val="0"/>
              </a:spcAft>
              <a:buClr>
                <a:schemeClr val="dk1"/>
              </a:buClr>
              <a:buSzPct val="45999"/>
              <a:buFont typeface="Calibri"/>
              <a:buAutoNum type="romanLcPeriod" startAt="3"/>
            </a:pPr>
            <a:r>
              <a:rPr lang="en-US" sz="2100" b="1" dirty="0">
                <a:latin typeface="Times New Roman"/>
                <a:ea typeface="Times New Roman"/>
                <a:cs typeface="Times New Roman"/>
                <a:sym typeface="Times New Roman"/>
              </a:rPr>
              <a:t>SELECT TEE PLACEMENT</a:t>
            </a:r>
            <a:endParaRPr dirty="0"/>
          </a:p>
          <a:p>
            <a:pPr marL="880110" lvl="1" indent="-479590" algn="l" rtl="0">
              <a:spcBef>
                <a:spcPts val="0"/>
              </a:spcBef>
              <a:spcAft>
                <a:spcPts val="0"/>
              </a:spcAft>
              <a:buClr>
                <a:schemeClr val="dk1"/>
              </a:buClr>
              <a:buSzPct val="46000"/>
              <a:buFont typeface="Calibri"/>
              <a:buNone/>
            </a:pPr>
            <a:endParaRPr sz="1400" dirty="0">
              <a:latin typeface="Inter"/>
              <a:ea typeface="Inter"/>
              <a:cs typeface="Inter"/>
              <a:sym typeface="Inter"/>
            </a:endParaRPr>
          </a:p>
          <a:p>
            <a:pPr marL="1314450" marR="24765" lvl="2" indent="-400050" algn="l" rtl="0">
              <a:lnSpc>
                <a:spcPct val="107000"/>
              </a:lnSpc>
              <a:spcBef>
                <a:spcPts val="0"/>
              </a:spcBef>
              <a:spcAft>
                <a:spcPts val="0"/>
              </a:spcAft>
              <a:buClr>
                <a:srgbClr val="0000FF"/>
              </a:buClr>
              <a:buSzPct val="100000"/>
              <a:buFont typeface="Calibri"/>
              <a:buAutoNum type="romanLcPeriod"/>
            </a:pPr>
            <a:r>
              <a:rPr lang="en-US" sz="1400" b="1" dirty="0">
                <a:solidFill>
                  <a:schemeClr val="accent6">
                    <a:lumMod val="75000"/>
                  </a:schemeClr>
                </a:solidFill>
              </a:rPr>
              <a:t>WOMEN’S</a:t>
            </a:r>
            <a:r>
              <a:rPr lang="en-US" sz="1400" b="1" dirty="0">
                <a:solidFill>
                  <a:srgbClr val="0000FF"/>
                </a:solidFill>
              </a:rPr>
              <a:t> </a:t>
            </a:r>
            <a:r>
              <a:rPr lang="en-US" sz="1400" dirty="0">
                <a:solidFill>
                  <a:srgbClr val="2A2A82"/>
                </a:solidFill>
                <a:latin typeface="Calibri"/>
                <a:ea typeface="Calibri"/>
                <a:cs typeface="Calibri"/>
                <a:sym typeface="Calibri"/>
              </a:rPr>
              <a:t>Interclub Tees: must adhere to the following yardage guidelines</a:t>
            </a:r>
            <a:endParaRPr lang="en-US" sz="1100" dirty="0">
              <a:solidFill>
                <a:srgbClr val="2A2A82"/>
              </a:solidFill>
              <a:latin typeface="Calibri"/>
              <a:ea typeface="Calibri"/>
              <a:cs typeface="Calibri"/>
              <a:sym typeface="Calibri"/>
            </a:endParaRPr>
          </a:p>
          <a:p>
            <a:pPr marL="1143000" marR="24765" lvl="2" indent="-342900" algn="l" rtl="0">
              <a:lnSpc>
                <a:spcPct val="107000"/>
              </a:lnSpc>
              <a:spcBef>
                <a:spcPts val="300"/>
              </a:spcBef>
              <a:spcAft>
                <a:spcPts val="0"/>
              </a:spcAft>
              <a:buClr>
                <a:srgbClr val="2A2A82"/>
              </a:buClr>
              <a:buSzPct val="100000"/>
              <a:buFont typeface="Noto Sans Symbols"/>
              <a:buChar char="⮚"/>
            </a:pPr>
            <a:r>
              <a:rPr lang="en-US" sz="1900" dirty="0">
                <a:solidFill>
                  <a:srgbClr val="2A2A82"/>
                </a:solidFill>
                <a:latin typeface="Calibri"/>
                <a:ea typeface="Calibri"/>
                <a:cs typeface="Calibri"/>
                <a:sym typeface="Calibri"/>
              </a:rPr>
              <a:t>minimum 4700--maximum 5300, regardless of Par</a:t>
            </a:r>
          </a:p>
          <a:p>
            <a:pPr marL="1143000" marR="24765" lvl="2" indent="-153035" algn="l" rtl="0">
              <a:lnSpc>
                <a:spcPct val="107000"/>
              </a:lnSpc>
              <a:spcBef>
                <a:spcPts val="300"/>
              </a:spcBef>
              <a:spcAft>
                <a:spcPts val="0"/>
              </a:spcAft>
              <a:buClr>
                <a:schemeClr val="dk1"/>
              </a:buClr>
              <a:buSzPct val="100000"/>
              <a:buFont typeface="Calibri"/>
              <a:buNone/>
            </a:pPr>
            <a:endParaRPr sz="1400" b="1" dirty="0">
              <a:solidFill>
                <a:srgbClr val="FF0000"/>
              </a:solidFill>
              <a:latin typeface="Calibri"/>
              <a:ea typeface="Calibri"/>
              <a:cs typeface="Calibri"/>
              <a:sym typeface="Calibri"/>
            </a:endParaRPr>
          </a:p>
          <a:p>
            <a:pPr marL="1314450" marR="24765" lvl="2" indent="-400050" algn="l" rtl="0">
              <a:lnSpc>
                <a:spcPct val="107000"/>
              </a:lnSpc>
              <a:spcBef>
                <a:spcPts val="300"/>
              </a:spcBef>
              <a:spcAft>
                <a:spcPts val="0"/>
              </a:spcAft>
              <a:buClr>
                <a:srgbClr val="FF0000"/>
              </a:buClr>
              <a:buSzPct val="100000"/>
              <a:buFont typeface="Calibri"/>
              <a:buAutoNum type="romanLcPeriod" startAt="2"/>
            </a:pPr>
            <a:r>
              <a:rPr lang="en-US" sz="1400" b="1" dirty="0">
                <a:solidFill>
                  <a:srgbClr val="00B050"/>
                </a:solidFill>
                <a:latin typeface="Calibri"/>
                <a:ea typeface="Calibri"/>
                <a:cs typeface="Calibri"/>
                <a:sym typeface="Calibri"/>
              </a:rPr>
              <a:t>GROSS</a:t>
            </a:r>
            <a:r>
              <a:rPr lang="en-US" sz="1400" dirty="0">
                <a:solidFill>
                  <a:srgbClr val="000000"/>
                </a:solidFill>
                <a:latin typeface="Calibri"/>
                <a:ea typeface="Calibri"/>
                <a:cs typeface="Calibri"/>
                <a:sym typeface="Calibri"/>
              </a:rPr>
              <a:t> </a:t>
            </a:r>
            <a:r>
              <a:rPr lang="en-US" sz="1400" dirty="0">
                <a:solidFill>
                  <a:srgbClr val="2A2A82"/>
                </a:solidFill>
                <a:latin typeface="Calibri"/>
                <a:ea typeface="Calibri"/>
                <a:cs typeface="Calibri"/>
                <a:sym typeface="Calibri"/>
              </a:rPr>
              <a:t>Interclub Tees: must adhere to the following yardage guideline </a:t>
            </a:r>
            <a:endParaRPr lang="en-US" sz="1100" dirty="0">
              <a:solidFill>
                <a:srgbClr val="2A2A82"/>
              </a:solidFill>
              <a:latin typeface="Calibri"/>
              <a:ea typeface="Calibri"/>
              <a:cs typeface="Calibri"/>
              <a:sym typeface="Calibri"/>
            </a:endParaRPr>
          </a:p>
          <a:p>
            <a:pPr marL="1143000" marR="24765" lvl="2" indent="-342900" algn="l" rtl="0">
              <a:lnSpc>
                <a:spcPct val="107000"/>
              </a:lnSpc>
              <a:spcBef>
                <a:spcPts val="300"/>
              </a:spcBef>
              <a:spcAft>
                <a:spcPts val="0"/>
              </a:spcAft>
              <a:buClr>
                <a:srgbClr val="2A2A82"/>
              </a:buClr>
              <a:buSzPct val="100000"/>
              <a:buFont typeface="Noto Sans Symbols"/>
              <a:buChar char="⮚"/>
            </a:pPr>
            <a:r>
              <a:rPr lang="en-US" sz="1900" dirty="0">
                <a:solidFill>
                  <a:srgbClr val="2A2A82"/>
                </a:solidFill>
                <a:latin typeface="Calibri"/>
                <a:ea typeface="Calibri"/>
                <a:cs typeface="Calibri"/>
                <a:sym typeface="Calibri"/>
              </a:rPr>
              <a:t>As close as possible to 6,400 yards, regardless of Par</a:t>
            </a:r>
            <a:endParaRPr sz="1900" dirty="0">
              <a:solidFill>
                <a:srgbClr val="2A2A82"/>
              </a:solidFill>
              <a:latin typeface="Calibri"/>
              <a:ea typeface="Calibri"/>
              <a:cs typeface="Calibri"/>
              <a:sym typeface="Calibri"/>
            </a:endParaRPr>
          </a:p>
          <a:p>
            <a:pPr marL="1143000" marR="24765" lvl="2" indent="-153035" algn="l" rtl="0">
              <a:lnSpc>
                <a:spcPct val="107000"/>
              </a:lnSpc>
              <a:spcBef>
                <a:spcPts val="300"/>
              </a:spcBef>
              <a:spcAft>
                <a:spcPts val="0"/>
              </a:spcAft>
              <a:buClr>
                <a:schemeClr val="dk1"/>
              </a:buClr>
              <a:buSzPct val="100000"/>
              <a:buFont typeface="Calibri"/>
              <a:buNone/>
            </a:pPr>
            <a:endParaRPr lang="en-US" sz="1400" b="1" dirty="0">
              <a:solidFill>
                <a:srgbClr val="00B050"/>
              </a:solidFill>
              <a:latin typeface="Calibri"/>
              <a:ea typeface="Calibri"/>
              <a:cs typeface="Calibri"/>
              <a:sym typeface="Calibri"/>
            </a:endParaRPr>
          </a:p>
        </p:txBody>
      </p:sp>
      <p:pic>
        <p:nvPicPr>
          <p:cNvPr id="308" name="Google Shape;308;p41" descr="CGA NEW - Color">
            <a:extLst>
              <a:ext uri="{FF2B5EF4-FFF2-40B4-BE49-F238E27FC236}">
                <a16:creationId xmlns:a16="http://schemas.microsoft.com/office/drawing/2014/main" id="{CD498EE9-27B0-F0FE-DA19-0B68EEE953D9}"/>
              </a:ext>
            </a:extLst>
          </p:cNvPr>
          <p:cNvPicPr preferRelativeResize="0"/>
          <p:nvPr/>
        </p:nvPicPr>
        <p:blipFill rotWithShape="1">
          <a:blip r:embed="rId3">
            <a:alphaModFix/>
          </a:blip>
          <a:srcRect/>
          <a:stretch/>
        </p:blipFill>
        <p:spPr>
          <a:xfrm>
            <a:off x="1295400" y="166862"/>
            <a:ext cx="556303" cy="500673"/>
          </a:xfrm>
          <a:prstGeom prst="rect">
            <a:avLst/>
          </a:prstGeom>
          <a:noFill/>
          <a:ln>
            <a:noFill/>
          </a:ln>
        </p:spPr>
      </p:pic>
      <p:pic>
        <p:nvPicPr>
          <p:cNvPr id="309" name="Google Shape;309;p41" descr="tee markers">
            <a:extLst>
              <a:ext uri="{FF2B5EF4-FFF2-40B4-BE49-F238E27FC236}">
                <a16:creationId xmlns:a16="http://schemas.microsoft.com/office/drawing/2014/main" id="{6A95BFA7-57A0-F944-EC0B-D395C7EA801F}"/>
              </a:ext>
            </a:extLst>
          </p:cNvPr>
          <p:cNvPicPr preferRelativeResize="0"/>
          <p:nvPr/>
        </p:nvPicPr>
        <p:blipFill rotWithShape="1">
          <a:blip r:embed="rId4">
            <a:alphaModFix/>
          </a:blip>
          <a:srcRect/>
          <a:stretch/>
        </p:blipFill>
        <p:spPr>
          <a:xfrm>
            <a:off x="6096000" y="745211"/>
            <a:ext cx="1524000" cy="500673"/>
          </a:xfrm>
          <a:prstGeom prst="rect">
            <a:avLst/>
          </a:prstGeom>
          <a:noFill/>
          <a:ln w="12700" cap="flat" cmpd="sng">
            <a:solidFill>
              <a:schemeClr val="dk1"/>
            </a:solidFill>
            <a:prstDash val="solid"/>
            <a:miter lim="800000"/>
            <a:headEnd type="none" w="sm" len="sm"/>
            <a:tailEnd type="none" w="sm" len="sm"/>
          </a:ln>
        </p:spPr>
      </p:pic>
      <p:sp>
        <p:nvSpPr>
          <p:cNvPr id="310" name="Google Shape;310;p41">
            <a:extLst>
              <a:ext uri="{FF2B5EF4-FFF2-40B4-BE49-F238E27FC236}">
                <a16:creationId xmlns:a16="http://schemas.microsoft.com/office/drawing/2014/main" id="{669210AA-F024-4A96-A857-EE7D6B6588E7}"/>
              </a:ext>
            </a:extLst>
          </p:cNvPr>
          <p:cNvSpPr txBox="1"/>
          <p:nvPr/>
        </p:nvSpPr>
        <p:spPr>
          <a:xfrm>
            <a:off x="2057400" y="260232"/>
            <a:ext cx="7086600" cy="313932"/>
          </a:xfrm>
          <a:prstGeom prst="rect">
            <a:avLst/>
          </a:prstGeom>
          <a:noFill/>
          <a:ln>
            <a:noFill/>
          </a:ln>
        </p:spPr>
        <p:txBody>
          <a:bodyPr spcFirstLastPara="1" wrap="square" lIns="91425" tIns="45700" rIns="91425" bIns="45700" anchor="t" anchorCtr="0">
            <a:spAutoFit/>
          </a:bodyPr>
          <a:lstStyle/>
          <a:p>
            <a:pPr marL="609600" marR="0" lvl="0" indent="-609600" algn="l" rtl="0">
              <a:lnSpc>
                <a:spcPct val="90000"/>
              </a:lnSpc>
              <a:spcBef>
                <a:spcPts val="0"/>
              </a:spcBef>
              <a:spcAft>
                <a:spcPts val="0"/>
              </a:spcAft>
              <a:buClr>
                <a:srgbClr val="0BD0D9"/>
              </a:buClr>
              <a:buSzPts val="1600"/>
              <a:buFont typeface="Arial"/>
              <a:buNone/>
            </a:pPr>
            <a:r>
              <a:rPr lang="en-US" sz="1600" b="1" dirty="0">
                <a:solidFill>
                  <a:srgbClr val="000000"/>
                </a:solidFill>
                <a:latin typeface="Arial"/>
                <a:ea typeface="Arial"/>
                <a:cs typeface="Arial"/>
                <a:sym typeface="Arial"/>
              </a:rPr>
              <a:t>Rule #7     TEAM CAPTAINS' DUTIES – Pre Match</a:t>
            </a:r>
            <a:r>
              <a:rPr lang="en-US" sz="1600" u="sng" dirty="0">
                <a:solidFill>
                  <a:srgbClr val="000000"/>
                </a:solidFill>
                <a:latin typeface="Arial"/>
                <a:ea typeface="Arial"/>
                <a:cs typeface="Arial"/>
                <a:sym typeface="Arial"/>
              </a:rPr>
              <a:t>: (cont’d)</a:t>
            </a:r>
            <a:endParaRPr dirty="0"/>
          </a:p>
        </p:txBody>
      </p:sp>
      <p:sp>
        <p:nvSpPr>
          <p:cNvPr id="311" name="Google Shape;311;p41">
            <a:extLst>
              <a:ext uri="{FF2B5EF4-FFF2-40B4-BE49-F238E27FC236}">
                <a16:creationId xmlns:a16="http://schemas.microsoft.com/office/drawing/2014/main" id="{CEAA74C5-7AA5-759B-93ED-ECAEE46D30A0}"/>
              </a:ext>
            </a:extLst>
          </p:cNvPr>
          <p:cNvSpPr txBox="1"/>
          <p:nvPr/>
        </p:nvSpPr>
        <p:spPr>
          <a:xfrm>
            <a:off x="93525" y="6338450"/>
            <a:ext cx="8998500" cy="4365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US" sz="2200" b="1">
                <a:solidFill>
                  <a:srgbClr val="FF0000"/>
                </a:solidFill>
                <a:latin typeface="Calibri"/>
                <a:ea typeface="Calibri"/>
                <a:cs typeface="Calibri"/>
                <a:sym typeface="Calibri"/>
              </a:rPr>
              <a:t>Can be found on the Interclub website under ‘</a:t>
            </a:r>
            <a:r>
              <a:rPr lang="en-US" sz="2200" b="1" u="sng">
                <a:solidFill>
                  <a:srgbClr val="FF0000"/>
                </a:solidFill>
                <a:latin typeface="Calibri"/>
                <a:ea typeface="Calibri"/>
                <a:cs typeface="Calibri"/>
                <a:sym typeface="Calibri"/>
              </a:rPr>
              <a:t>Captain Tools</a:t>
            </a:r>
            <a:r>
              <a:rPr lang="en-US" sz="2200" b="1">
                <a:solidFill>
                  <a:srgbClr val="FF0000"/>
                </a:solidFill>
                <a:latin typeface="Calibri"/>
                <a:ea typeface="Calibri"/>
                <a:cs typeface="Calibri"/>
                <a:sym typeface="Calibri"/>
              </a:rPr>
              <a:t>’ Tab</a:t>
            </a:r>
            <a:endParaRPr sz="2200" b="1">
              <a:solidFill>
                <a:srgbClr val="FF0000"/>
              </a:solidFill>
              <a:latin typeface="Calibri"/>
              <a:ea typeface="Calibri"/>
              <a:cs typeface="Calibri"/>
              <a:sym typeface="Calibri"/>
            </a:endParaRPr>
          </a:p>
        </p:txBody>
      </p:sp>
    </p:spTree>
    <p:extLst>
      <p:ext uri="{BB962C8B-B14F-4D97-AF65-F5344CB8AC3E}">
        <p14:creationId xmlns:p14="http://schemas.microsoft.com/office/powerpoint/2010/main" val="3975665941"/>
      </p:ext>
    </p:extLst>
  </p:cSld>
  <p:clrMapOvr>
    <a:masterClrMapping/>
  </p:clrMapOvr>
  <p:transition>
    <p:fade thruBlk="1"/>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42"/>
          <p:cNvSpPr txBox="1">
            <a:spLocks noGrp="1"/>
          </p:cNvSpPr>
          <p:nvPr>
            <p:ph type="body" idx="1"/>
          </p:nvPr>
        </p:nvSpPr>
        <p:spPr>
          <a:xfrm>
            <a:off x="381000" y="685800"/>
            <a:ext cx="8610600" cy="6028338"/>
          </a:xfrm>
          <a:prstGeom prst="rect">
            <a:avLst/>
          </a:prstGeom>
          <a:noFill/>
          <a:ln>
            <a:noFill/>
          </a:ln>
        </p:spPr>
        <p:txBody>
          <a:bodyPr spcFirstLastPara="1" wrap="square" lIns="91425" tIns="45700" rIns="91425" bIns="45700" anchor="t" anchorCtr="0">
            <a:normAutofit fontScale="85000" lnSpcReduction="20000"/>
          </a:bodyPr>
          <a:lstStyle/>
          <a:p>
            <a:pPr marL="609600" lvl="0" indent="-609600" algn="l" rtl="0">
              <a:lnSpc>
                <a:spcPct val="90000"/>
              </a:lnSpc>
              <a:spcBef>
                <a:spcPts val="0"/>
              </a:spcBef>
              <a:spcAft>
                <a:spcPts val="0"/>
              </a:spcAft>
              <a:buClr>
                <a:srgbClr val="0BD0D9"/>
              </a:buClr>
              <a:buSzPct val="100000"/>
              <a:buNone/>
            </a:pPr>
            <a:endParaRPr sz="2400" b="1">
              <a:solidFill>
                <a:srgbClr val="000000"/>
              </a:solidFill>
            </a:endParaRPr>
          </a:p>
          <a:p>
            <a:pPr marL="609600" lvl="0" indent="-609600" algn="l" rtl="0">
              <a:lnSpc>
                <a:spcPct val="0"/>
              </a:lnSpc>
              <a:spcBef>
                <a:spcPts val="0"/>
              </a:spcBef>
              <a:spcAft>
                <a:spcPts val="0"/>
              </a:spcAft>
              <a:buClr>
                <a:schemeClr val="dk1"/>
              </a:buClr>
              <a:buSzPct val="100000"/>
              <a:buFont typeface="Calibri"/>
              <a:buNone/>
            </a:pPr>
            <a:endParaRPr sz="2000"/>
          </a:p>
          <a:p>
            <a:pPr marL="609600" lvl="0" indent="-609600" algn="l" rtl="0">
              <a:lnSpc>
                <a:spcPct val="0"/>
              </a:lnSpc>
              <a:spcBef>
                <a:spcPts val="0"/>
              </a:spcBef>
              <a:spcAft>
                <a:spcPts val="0"/>
              </a:spcAft>
              <a:buClr>
                <a:schemeClr val="dk1"/>
              </a:buClr>
              <a:buSzPct val="100000"/>
              <a:buFont typeface="Calibri"/>
              <a:buNone/>
            </a:pPr>
            <a:endParaRPr sz="2000"/>
          </a:p>
          <a:p>
            <a:pPr marL="609600" lvl="0" indent="-609600" algn="l" rtl="0">
              <a:lnSpc>
                <a:spcPct val="0"/>
              </a:lnSpc>
              <a:spcBef>
                <a:spcPts val="0"/>
              </a:spcBef>
              <a:spcAft>
                <a:spcPts val="0"/>
              </a:spcAft>
              <a:buClr>
                <a:schemeClr val="dk1"/>
              </a:buClr>
              <a:buSzPct val="100000"/>
              <a:buFont typeface="Calibri"/>
              <a:buNone/>
            </a:pPr>
            <a:r>
              <a:rPr lang="en-US" sz="2000"/>
              <a:t> </a:t>
            </a:r>
            <a:endParaRPr/>
          </a:p>
          <a:p>
            <a:pPr marL="0" lvl="0" indent="0" algn="l" rtl="0">
              <a:lnSpc>
                <a:spcPct val="90000"/>
              </a:lnSpc>
              <a:spcBef>
                <a:spcPts val="600"/>
              </a:spcBef>
              <a:spcAft>
                <a:spcPts val="0"/>
              </a:spcAft>
              <a:buNone/>
            </a:pPr>
            <a:r>
              <a:rPr lang="en-US" b="1"/>
              <a:t>vii. 	Home team captain prints scorecards (GG </a:t>
            </a:r>
            <a:r>
              <a:rPr lang="en-US" sz="1900" b="1"/>
              <a:t>TM</a:t>
            </a:r>
            <a:r>
              <a:rPr lang="en-US" b="1"/>
              <a:t>)</a:t>
            </a:r>
            <a:endParaRPr/>
          </a:p>
          <a:p>
            <a:pPr marL="1136015" lvl="2" indent="-342900" algn="l" rtl="0">
              <a:lnSpc>
                <a:spcPct val="90000"/>
              </a:lnSpc>
              <a:spcBef>
                <a:spcPts val="1200"/>
              </a:spcBef>
              <a:spcAft>
                <a:spcPts val="0"/>
              </a:spcAft>
              <a:buClr>
                <a:schemeClr val="dk1"/>
              </a:buClr>
              <a:buSzPct val="100000"/>
              <a:buChar char="•"/>
            </a:pPr>
            <a:r>
              <a:rPr lang="en-US" i="1"/>
              <a:t>Make 2 sets for each foursome</a:t>
            </a:r>
            <a:endParaRPr/>
          </a:p>
          <a:p>
            <a:pPr marL="736092" lvl="1" indent="-245744" algn="l" rtl="0">
              <a:lnSpc>
                <a:spcPct val="90000"/>
              </a:lnSpc>
              <a:spcBef>
                <a:spcPts val="906"/>
              </a:spcBef>
              <a:spcAft>
                <a:spcPts val="0"/>
              </a:spcAft>
              <a:buClr>
                <a:schemeClr val="dk1"/>
              </a:buClr>
              <a:buSzPct val="100000"/>
              <a:buFont typeface="Calibri"/>
              <a:buNone/>
            </a:pPr>
            <a:endParaRPr sz="1800" b="1"/>
          </a:p>
          <a:p>
            <a:pPr marL="1136142" lvl="2" indent="-213360" algn="l" rtl="0">
              <a:lnSpc>
                <a:spcPct val="90000"/>
              </a:lnSpc>
              <a:spcBef>
                <a:spcPts val="600"/>
              </a:spcBef>
              <a:spcAft>
                <a:spcPts val="0"/>
              </a:spcAft>
              <a:buClr>
                <a:schemeClr val="dk1"/>
              </a:buClr>
              <a:buSzPct val="100000"/>
              <a:buNone/>
            </a:pPr>
            <a:endParaRPr i="1">
              <a:solidFill>
                <a:srgbClr val="000000"/>
              </a:solidFill>
            </a:endParaRPr>
          </a:p>
          <a:p>
            <a:pPr marL="1136142" lvl="2" indent="-213360" algn="l" rtl="0">
              <a:lnSpc>
                <a:spcPct val="90000"/>
              </a:lnSpc>
              <a:spcBef>
                <a:spcPts val="1200"/>
              </a:spcBef>
              <a:spcAft>
                <a:spcPts val="0"/>
              </a:spcAft>
              <a:buClr>
                <a:schemeClr val="dk1"/>
              </a:buClr>
              <a:buSzPct val="100000"/>
              <a:buNone/>
            </a:pPr>
            <a:endParaRPr i="1">
              <a:solidFill>
                <a:srgbClr val="000000"/>
              </a:solidFill>
            </a:endParaRPr>
          </a:p>
          <a:p>
            <a:pPr marL="1136142" lvl="2" indent="-213360" algn="l" rtl="0">
              <a:lnSpc>
                <a:spcPct val="90000"/>
              </a:lnSpc>
              <a:spcBef>
                <a:spcPts val="1200"/>
              </a:spcBef>
              <a:spcAft>
                <a:spcPts val="0"/>
              </a:spcAft>
              <a:buClr>
                <a:schemeClr val="dk1"/>
              </a:buClr>
              <a:buSzPct val="100000"/>
              <a:buNone/>
            </a:pPr>
            <a:endParaRPr i="1">
              <a:solidFill>
                <a:srgbClr val="000000"/>
              </a:solidFill>
            </a:endParaRPr>
          </a:p>
          <a:p>
            <a:pPr marL="1136142" lvl="2" indent="-213360" algn="l" rtl="0">
              <a:lnSpc>
                <a:spcPct val="90000"/>
              </a:lnSpc>
              <a:spcBef>
                <a:spcPts val="1200"/>
              </a:spcBef>
              <a:spcAft>
                <a:spcPts val="0"/>
              </a:spcAft>
              <a:buClr>
                <a:schemeClr val="dk1"/>
              </a:buClr>
              <a:buSzPct val="100000"/>
              <a:buNone/>
            </a:pPr>
            <a:endParaRPr i="1">
              <a:solidFill>
                <a:srgbClr val="000000"/>
              </a:solidFill>
            </a:endParaRPr>
          </a:p>
          <a:p>
            <a:pPr marL="1136142" lvl="2" indent="-213360" algn="l" rtl="0">
              <a:lnSpc>
                <a:spcPct val="90000"/>
              </a:lnSpc>
              <a:spcBef>
                <a:spcPts val="1200"/>
              </a:spcBef>
              <a:spcAft>
                <a:spcPts val="0"/>
              </a:spcAft>
              <a:buClr>
                <a:schemeClr val="dk1"/>
              </a:buClr>
              <a:buSzPct val="100000"/>
              <a:buNone/>
            </a:pPr>
            <a:endParaRPr i="1">
              <a:solidFill>
                <a:srgbClr val="000000"/>
              </a:solidFill>
            </a:endParaRPr>
          </a:p>
          <a:p>
            <a:pPr marL="1136142" lvl="2" indent="-213360" algn="l" rtl="0">
              <a:lnSpc>
                <a:spcPct val="90000"/>
              </a:lnSpc>
              <a:spcBef>
                <a:spcPts val="1200"/>
              </a:spcBef>
              <a:spcAft>
                <a:spcPts val="0"/>
              </a:spcAft>
              <a:buClr>
                <a:schemeClr val="dk1"/>
              </a:buClr>
              <a:buSzPct val="100000"/>
              <a:buNone/>
            </a:pPr>
            <a:endParaRPr i="1">
              <a:solidFill>
                <a:srgbClr val="000000"/>
              </a:solidFill>
            </a:endParaRPr>
          </a:p>
          <a:p>
            <a:pPr marL="1136142" lvl="2" indent="-213360" algn="l" rtl="0">
              <a:lnSpc>
                <a:spcPct val="90000"/>
              </a:lnSpc>
              <a:spcBef>
                <a:spcPts val="1200"/>
              </a:spcBef>
              <a:spcAft>
                <a:spcPts val="0"/>
              </a:spcAft>
              <a:buClr>
                <a:schemeClr val="dk1"/>
              </a:buClr>
              <a:buSzPct val="100000"/>
              <a:buNone/>
            </a:pPr>
            <a:endParaRPr i="1">
              <a:solidFill>
                <a:srgbClr val="000000"/>
              </a:solidFill>
            </a:endParaRPr>
          </a:p>
          <a:p>
            <a:pPr marL="1136142" lvl="2" indent="-213360" algn="l" rtl="0">
              <a:lnSpc>
                <a:spcPct val="90000"/>
              </a:lnSpc>
              <a:spcBef>
                <a:spcPts val="1200"/>
              </a:spcBef>
              <a:spcAft>
                <a:spcPts val="0"/>
              </a:spcAft>
              <a:buClr>
                <a:schemeClr val="dk1"/>
              </a:buClr>
              <a:buSzPct val="100000"/>
              <a:buNone/>
            </a:pPr>
            <a:endParaRPr i="1">
              <a:solidFill>
                <a:srgbClr val="000000"/>
              </a:solidFill>
            </a:endParaRPr>
          </a:p>
          <a:p>
            <a:pPr marL="1136142" lvl="2" indent="-213360" algn="l" rtl="0">
              <a:lnSpc>
                <a:spcPct val="90000"/>
              </a:lnSpc>
              <a:spcBef>
                <a:spcPts val="1200"/>
              </a:spcBef>
              <a:spcAft>
                <a:spcPts val="0"/>
              </a:spcAft>
              <a:buClr>
                <a:schemeClr val="dk1"/>
              </a:buClr>
              <a:buSzPct val="100000"/>
              <a:buNone/>
            </a:pPr>
            <a:endParaRPr i="1">
              <a:solidFill>
                <a:srgbClr val="000000"/>
              </a:solidFill>
            </a:endParaRPr>
          </a:p>
          <a:p>
            <a:pPr marL="1136142" lvl="2" indent="-213360" algn="l" rtl="0">
              <a:lnSpc>
                <a:spcPct val="90000"/>
              </a:lnSpc>
              <a:spcBef>
                <a:spcPts val="1200"/>
              </a:spcBef>
              <a:spcAft>
                <a:spcPts val="0"/>
              </a:spcAft>
              <a:buClr>
                <a:schemeClr val="dk1"/>
              </a:buClr>
              <a:buSzPct val="100000"/>
              <a:buNone/>
            </a:pPr>
            <a:endParaRPr i="1">
              <a:solidFill>
                <a:srgbClr val="FF0000"/>
              </a:solidFill>
            </a:endParaRPr>
          </a:p>
          <a:p>
            <a:pPr marL="1136015" lvl="2" indent="-342900" algn="l" rtl="0">
              <a:lnSpc>
                <a:spcPct val="90000"/>
              </a:lnSpc>
              <a:spcBef>
                <a:spcPts val="1200"/>
              </a:spcBef>
              <a:spcAft>
                <a:spcPts val="0"/>
              </a:spcAft>
              <a:buClr>
                <a:srgbClr val="FF0000"/>
              </a:buClr>
              <a:buSzPct val="100000"/>
              <a:buChar char="•"/>
            </a:pPr>
            <a:r>
              <a:rPr lang="en-US" i="1">
                <a:solidFill>
                  <a:srgbClr val="FF0000"/>
                </a:solidFill>
                <a:latin typeface="Calibri"/>
                <a:ea typeface="Calibri"/>
                <a:cs typeface="Calibri"/>
                <a:sym typeface="Calibri"/>
              </a:rPr>
              <a:t>LIVE SCORING AVAILABLE and RECOMMENDED on GG mobile app</a:t>
            </a:r>
            <a:endParaRPr/>
          </a:p>
          <a:p>
            <a:pPr marL="1136015" lvl="2" indent="-342900" algn="l" rtl="0">
              <a:lnSpc>
                <a:spcPct val="90000"/>
              </a:lnSpc>
              <a:spcBef>
                <a:spcPts val="1200"/>
              </a:spcBef>
              <a:spcAft>
                <a:spcPts val="0"/>
              </a:spcAft>
              <a:buClr>
                <a:srgbClr val="FF0000"/>
              </a:buClr>
              <a:buSzPct val="100000"/>
              <a:buChar char="•"/>
            </a:pPr>
            <a:r>
              <a:rPr lang="en-US" b="1">
                <a:solidFill>
                  <a:srgbClr val="FF0000"/>
                </a:solidFill>
                <a:latin typeface="Calibri"/>
                <a:ea typeface="Calibri"/>
                <a:cs typeface="Calibri"/>
                <a:sym typeface="Calibri"/>
              </a:rPr>
              <a:t>Remind players the importance of listing their “Most Likely </a:t>
            </a:r>
            <a:r>
              <a:rPr lang="en-US" b="1">
                <a:solidFill>
                  <a:srgbClr val="FF0000"/>
                </a:solidFill>
              </a:rPr>
              <a:t>Score</a:t>
            </a:r>
            <a:r>
              <a:rPr lang="en-US" b="1">
                <a:solidFill>
                  <a:srgbClr val="FF0000"/>
                </a:solidFill>
                <a:latin typeface="Calibri"/>
                <a:ea typeface="Calibri"/>
                <a:cs typeface="Calibri"/>
                <a:sym typeface="Calibri"/>
              </a:rPr>
              <a:t>”</a:t>
            </a:r>
            <a:endParaRPr/>
          </a:p>
          <a:p>
            <a:pPr marL="1136142" lvl="2" indent="-299719" algn="l" rtl="0">
              <a:lnSpc>
                <a:spcPct val="90000"/>
              </a:lnSpc>
              <a:spcBef>
                <a:spcPts val="1200"/>
              </a:spcBef>
              <a:spcAft>
                <a:spcPts val="0"/>
              </a:spcAft>
              <a:buClr>
                <a:schemeClr val="dk1"/>
              </a:buClr>
              <a:buSzPct val="100000"/>
              <a:buNone/>
            </a:pPr>
            <a:endParaRPr sz="800" b="1"/>
          </a:p>
        </p:txBody>
      </p:sp>
      <p:pic>
        <p:nvPicPr>
          <p:cNvPr id="317" name="Google Shape;317;p42" descr="CGA NEW - Color"/>
          <p:cNvPicPr preferRelativeResize="0"/>
          <p:nvPr/>
        </p:nvPicPr>
        <p:blipFill rotWithShape="1">
          <a:blip r:embed="rId3">
            <a:alphaModFix/>
          </a:blip>
          <a:srcRect/>
          <a:stretch/>
        </p:blipFill>
        <p:spPr>
          <a:xfrm>
            <a:off x="7856538" y="198438"/>
            <a:ext cx="639762" cy="639762"/>
          </a:xfrm>
          <a:prstGeom prst="rect">
            <a:avLst/>
          </a:prstGeom>
          <a:noFill/>
          <a:ln>
            <a:noFill/>
          </a:ln>
        </p:spPr>
      </p:pic>
      <p:pic>
        <p:nvPicPr>
          <p:cNvPr id="318" name="Google Shape;318;p42"/>
          <p:cNvPicPr preferRelativeResize="0"/>
          <p:nvPr/>
        </p:nvPicPr>
        <p:blipFill rotWithShape="1">
          <a:blip r:embed="rId4">
            <a:alphaModFix/>
          </a:blip>
          <a:srcRect/>
          <a:stretch/>
        </p:blipFill>
        <p:spPr>
          <a:xfrm>
            <a:off x="1070925" y="1670225"/>
            <a:ext cx="7084549" cy="3953299"/>
          </a:xfrm>
          <a:prstGeom prst="rect">
            <a:avLst/>
          </a:prstGeom>
          <a:noFill/>
          <a:ln>
            <a:noFill/>
          </a:ln>
        </p:spPr>
      </p:pic>
      <p:sp>
        <p:nvSpPr>
          <p:cNvPr id="319" name="Google Shape;319;p42"/>
          <p:cNvSpPr txBox="1"/>
          <p:nvPr/>
        </p:nvSpPr>
        <p:spPr>
          <a:xfrm>
            <a:off x="1371600" y="304800"/>
            <a:ext cx="5704764" cy="313932"/>
          </a:xfrm>
          <a:prstGeom prst="rect">
            <a:avLst/>
          </a:prstGeom>
          <a:noFill/>
          <a:ln>
            <a:noFill/>
          </a:ln>
        </p:spPr>
        <p:txBody>
          <a:bodyPr spcFirstLastPara="1" wrap="square" lIns="91425" tIns="45700" rIns="91425" bIns="45700" anchor="t" anchorCtr="0">
            <a:spAutoFit/>
          </a:bodyPr>
          <a:lstStyle/>
          <a:p>
            <a:pPr marL="609600" marR="0" lvl="0" indent="-609600" algn="l" rtl="0">
              <a:lnSpc>
                <a:spcPct val="90000"/>
              </a:lnSpc>
              <a:spcBef>
                <a:spcPts val="0"/>
              </a:spcBef>
              <a:spcAft>
                <a:spcPts val="0"/>
              </a:spcAft>
              <a:buClr>
                <a:srgbClr val="0BD0D9"/>
              </a:buClr>
              <a:buSzPts val="1600"/>
              <a:buFont typeface="Arial"/>
              <a:buNone/>
            </a:pPr>
            <a:r>
              <a:rPr lang="en-US" sz="1600" b="1">
                <a:solidFill>
                  <a:srgbClr val="000000"/>
                </a:solidFill>
                <a:latin typeface="Arial"/>
                <a:ea typeface="Arial"/>
                <a:cs typeface="Arial"/>
                <a:sym typeface="Arial"/>
              </a:rPr>
              <a:t>Rule #7     TEAM CAPTAINS' DUTIES – Pre Match</a:t>
            </a:r>
            <a:r>
              <a:rPr lang="en-US" sz="1600" u="sng">
                <a:solidFill>
                  <a:srgbClr val="000000"/>
                </a:solidFill>
                <a:latin typeface="Arial"/>
                <a:ea typeface="Arial"/>
                <a:cs typeface="Arial"/>
                <a:sym typeface="Arial"/>
              </a:rPr>
              <a:t>: (cont’d)</a:t>
            </a:r>
            <a:endParaRPr/>
          </a:p>
        </p:txBody>
      </p:sp>
    </p:spTree>
  </p:cSld>
  <p:clrMapOvr>
    <a:masterClrMapping/>
  </p:clrMapOvr>
  <p:transition>
    <p:fade thruBlk="1"/>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3"/>
          <p:cNvSpPr txBox="1">
            <a:spLocks noGrp="1"/>
          </p:cNvSpPr>
          <p:nvPr>
            <p:ph type="body" idx="1"/>
          </p:nvPr>
        </p:nvSpPr>
        <p:spPr>
          <a:xfrm>
            <a:off x="228600" y="228600"/>
            <a:ext cx="8686800" cy="6629400"/>
          </a:xfrm>
          <a:prstGeom prst="rect">
            <a:avLst/>
          </a:prstGeom>
          <a:noFill/>
          <a:ln>
            <a:noFill/>
          </a:ln>
        </p:spPr>
        <p:txBody>
          <a:bodyPr spcFirstLastPara="1" wrap="square" lIns="91425" tIns="45700" rIns="91425" bIns="45700" anchor="t" anchorCtr="0">
            <a:normAutofit/>
          </a:bodyPr>
          <a:lstStyle/>
          <a:p>
            <a:pPr marL="342900" lvl="0" indent="-342900" algn="ctr" rtl="0">
              <a:spcBef>
                <a:spcPts val="0"/>
              </a:spcBef>
              <a:spcAft>
                <a:spcPts val="0"/>
              </a:spcAft>
              <a:buClr>
                <a:schemeClr val="dk1"/>
              </a:buClr>
              <a:buSzPts val="4000"/>
              <a:buNone/>
            </a:pPr>
            <a:r>
              <a:rPr lang="en-US" sz="4000"/>
              <a:t>Questions</a:t>
            </a:r>
            <a:endParaRPr/>
          </a:p>
        </p:txBody>
      </p:sp>
      <p:sp>
        <p:nvSpPr>
          <p:cNvPr id="325" name="Google Shape;325;p43"/>
          <p:cNvSpPr txBox="1"/>
          <p:nvPr/>
        </p:nvSpPr>
        <p:spPr>
          <a:xfrm>
            <a:off x="1066800" y="5910943"/>
            <a:ext cx="67818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a:p>
        </p:txBody>
      </p:sp>
      <p:pic>
        <p:nvPicPr>
          <p:cNvPr id="326" name="Google Shape;326;p43"/>
          <p:cNvPicPr preferRelativeResize="0"/>
          <p:nvPr/>
        </p:nvPicPr>
        <p:blipFill>
          <a:blip r:embed="rId3">
            <a:alphaModFix/>
          </a:blip>
          <a:stretch>
            <a:fillRect/>
          </a:stretch>
        </p:blipFill>
        <p:spPr>
          <a:xfrm>
            <a:off x="884650" y="1356938"/>
            <a:ext cx="7808425" cy="4372725"/>
          </a:xfrm>
          <a:prstGeom prst="rect">
            <a:avLst/>
          </a:prstGeom>
          <a:noFill/>
          <a:ln>
            <a:noFill/>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44"/>
          <p:cNvSpPr txBox="1">
            <a:spLocks noGrp="1"/>
          </p:cNvSpPr>
          <p:nvPr>
            <p:ph type="body" idx="1"/>
          </p:nvPr>
        </p:nvSpPr>
        <p:spPr>
          <a:xfrm>
            <a:off x="114300" y="1111102"/>
            <a:ext cx="8915400" cy="5289698"/>
          </a:xfrm>
          <a:prstGeom prst="rect">
            <a:avLst/>
          </a:prstGeom>
          <a:noFill/>
          <a:ln>
            <a:noFill/>
          </a:ln>
        </p:spPr>
        <p:txBody>
          <a:bodyPr spcFirstLastPara="1" wrap="square" lIns="91425" tIns="45700" rIns="91425" bIns="45700" anchor="t" anchorCtr="0">
            <a:normAutofit fontScale="92500" lnSpcReduction="10000"/>
          </a:bodyPr>
          <a:lstStyle/>
          <a:p>
            <a:pPr marL="609600" lvl="0" indent="-558800" algn="l" rtl="0">
              <a:lnSpc>
                <a:spcPct val="90000"/>
              </a:lnSpc>
              <a:spcBef>
                <a:spcPts val="0"/>
              </a:spcBef>
              <a:spcAft>
                <a:spcPts val="0"/>
              </a:spcAft>
              <a:buClr>
                <a:schemeClr val="dk1"/>
              </a:buClr>
              <a:buSzPts val="800"/>
              <a:buFont typeface="Calibri"/>
              <a:buNone/>
            </a:pPr>
            <a:endParaRPr sz="800" dirty="0"/>
          </a:p>
          <a:p>
            <a:pPr marL="609600" lvl="0" indent="-609600" algn="l" rtl="0">
              <a:lnSpc>
                <a:spcPct val="0"/>
              </a:lnSpc>
              <a:spcBef>
                <a:spcPts val="0"/>
              </a:spcBef>
              <a:spcAft>
                <a:spcPts val="0"/>
              </a:spcAft>
              <a:buClr>
                <a:schemeClr val="dk1"/>
              </a:buClr>
              <a:buSzPts val="2000"/>
              <a:buFont typeface="Calibri"/>
              <a:buNone/>
            </a:pPr>
            <a:r>
              <a:rPr lang="en-US" sz="2000" dirty="0"/>
              <a:t> </a:t>
            </a:r>
            <a:endParaRPr dirty="0"/>
          </a:p>
          <a:p>
            <a:pPr marL="736092" lvl="1" indent="-279400" algn="l" rtl="0">
              <a:lnSpc>
                <a:spcPct val="90000"/>
              </a:lnSpc>
              <a:spcBef>
                <a:spcPts val="200"/>
              </a:spcBef>
              <a:spcAft>
                <a:spcPts val="0"/>
              </a:spcAft>
              <a:buClr>
                <a:schemeClr val="dk1"/>
              </a:buClr>
              <a:buSzPts val="1000"/>
              <a:buFont typeface="Calibri"/>
              <a:buNone/>
            </a:pPr>
            <a:endParaRPr sz="1000" b="1" dirty="0"/>
          </a:p>
          <a:p>
            <a:pPr marL="507492" lvl="0" indent="-507492" algn="l" rtl="0">
              <a:lnSpc>
                <a:spcPct val="90000"/>
              </a:lnSpc>
              <a:spcBef>
                <a:spcPts val="560"/>
              </a:spcBef>
              <a:spcAft>
                <a:spcPts val="0"/>
              </a:spcAft>
              <a:buClr>
                <a:schemeClr val="dk1"/>
              </a:buClr>
              <a:buSzPts val="2800"/>
              <a:buFont typeface="Calibri"/>
              <a:buAutoNum type="alphaUcPeriod"/>
            </a:pPr>
            <a:r>
              <a:rPr lang="en-US" sz="2800" b="1" dirty="0"/>
              <a:t>RECORD MATCH RESULTS in Golf Genius:</a:t>
            </a:r>
            <a:endParaRPr dirty="0"/>
          </a:p>
          <a:p>
            <a:pPr marL="742950" lvl="1" indent="-285750" algn="l" rtl="0">
              <a:spcBef>
                <a:spcPts val="600"/>
              </a:spcBef>
              <a:spcAft>
                <a:spcPts val="0"/>
              </a:spcAft>
              <a:buClr>
                <a:schemeClr val="dk1"/>
              </a:buClr>
              <a:buSzPts val="2400"/>
              <a:buFont typeface="Noto Sans Symbols"/>
              <a:buChar char="⮚"/>
            </a:pPr>
            <a:r>
              <a:rPr lang="en-US" sz="2400" dirty="0"/>
              <a:t>Both captains collect paper scorecards</a:t>
            </a:r>
            <a:endParaRPr dirty="0"/>
          </a:p>
          <a:p>
            <a:pPr marL="742950" lvl="1" indent="-285750" algn="l" rtl="0">
              <a:spcBef>
                <a:spcPts val="1200"/>
              </a:spcBef>
              <a:spcAft>
                <a:spcPts val="0"/>
              </a:spcAft>
              <a:buClr>
                <a:schemeClr val="dk1"/>
              </a:buClr>
              <a:buSzPts val="2400"/>
              <a:buFont typeface="Noto Sans Symbols"/>
              <a:buChar char="⮚"/>
            </a:pPr>
            <a:r>
              <a:rPr lang="en-US" sz="2400" dirty="0"/>
              <a:t>Agree on hole-by-hole scores and point totals for the team match </a:t>
            </a:r>
            <a:endParaRPr dirty="0"/>
          </a:p>
          <a:p>
            <a:pPr marL="742950" lvl="1" indent="-133350" algn="l" rtl="0">
              <a:spcBef>
                <a:spcPts val="1200"/>
              </a:spcBef>
              <a:spcAft>
                <a:spcPts val="0"/>
              </a:spcAft>
              <a:buClr>
                <a:schemeClr val="dk1"/>
              </a:buClr>
              <a:buSzPts val="2400"/>
              <a:buFont typeface="Noto Sans Symbols"/>
              <a:buNone/>
            </a:pPr>
            <a:endParaRPr sz="2400" dirty="0"/>
          </a:p>
          <a:p>
            <a:pPr marL="571500" lvl="0" indent="-514350" algn="l" rtl="0">
              <a:spcBef>
                <a:spcPts val="1200"/>
              </a:spcBef>
              <a:spcAft>
                <a:spcPts val="0"/>
              </a:spcAft>
              <a:buClr>
                <a:schemeClr val="dk1"/>
              </a:buClr>
              <a:buSzPts val="2800"/>
              <a:buFont typeface="Calibri"/>
              <a:buAutoNum type="alphaUcPeriod"/>
            </a:pPr>
            <a:r>
              <a:rPr lang="en-US" sz="2800" b="1" dirty="0"/>
              <a:t>ENSURE POSTING OF INDIVIDUAL GROSS SCORES</a:t>
            </a:r>
            <a:endParaRPr dirty="0"/>
          </a:p>
          <a:p>
            <a:pPr marL="740664" lvl="1" indent="-283464" algn="l" rtl="0">
              <a:spcBef>
                <a:spcPts val="1200"/>
              </a:spcBef>
              <a:spcAft>
                <a:spcPts val="0"/>
              </a:spcAft>
              <a:buClr>
                <a:schemeClr val="dk1"/>
              </a:buClr>
              <a:buSzPts val="2400"/>
              <a:buFont typeface="Noto Sans Symbols"/>
              <a:buChar char="⮚"/>
            </a:pPr>
            <a:r>
              <a:rPr lang="en-US" sz="2400" b="1" dirty="0"/>
              <a:t>VERIFY 18 HOLE GROSS SCORES FOR EACH PLAYER</a:t>
            </a:r>
            <a:endParaRPr dirty="0"/>
          </a:p>
          <a:p>
            <a:pPr marL="742950" lvl="1" indent="-285750" algn="l" rtl="0">
              <a:spcBef>
                <a:spcPts val="1200"/>
              </a:spcBef>
              <a:spcAft>
                <a:spcPts val="0"/>
              </a:spcAft>
              <a:buClr>
                <a:schemeClr val="dk1"/>
              </a:buClr>
              <a:buSzPts val="2400"/>
              <a:buFont typeface="Noto Sans Symbols"/>
              <a:buChar char="⮚"/>
            </a:pPr>
            <a:r>
              <a:rPr lang="en-US" sz="2400" dirty="0"/>
              <a:t>Paper scorecards are OFFICIAL scores to go in Golf Genius</a:t>
            </a:r>
            <a:endParaRPr sz="2400" dirty="0"/>
          </a:p>
          <a:p>
            <a:pPr marL="742950" lvl="1" indent="-285750" algn="l" rtl="0">
              <a:spcBef>
                <a:spcPts val="1200"/>
              </a:spcBef>
              <a:spcAft>
                <a:spcPts val="0"/>
              </a:spcAft>
              <a:buSzPts val="2400"/>
              <a:buChar char="⮚"/>
            </a:pPr>
            <a:r>
              <a:rPr lang="en-US" sz="2400" dirty="0"/>
              <a:t>Tell players of most likely score method for if/when they do not complete a hole</a:t>
            </a:r>
            <a:endParaRPr sz="2400" dirty="0"/>
          </a:p>
          <a:p>
            <a:pPr marL="742950" lvl="1" indent="-285750" algn="l" rtl="0">
              <a:spcBef>
                <a:spcPts val="1200"/>
              </a:spcBef>
              <a:spcAft>
                <a:spcPts val="0"/>
              </a:spcAft>
              <a:buSzPts val="2400"/>
              <a:buChar char="⮚"/>
            </a:pPr>
            <a:r>
              <a:rPr lang="en-US" sz="2400" b="1" u="sng" dirty="0"/>
              <a:t>Do NOT fill in blank holes</a:t>
            </a:r>
            <a:endParaRPr sz="2400" b="1" u="sng" dirty="0"/>
          </a:p>
          <a:p>
            <a:pPr marL="742950" lvl="1" indent="-285750" algn="l" rtl="0">
              <a:spcBef>
                <a:spcPts val="1200"/>
              </a:spcBef>
              <a:spcAft>
                <a:spcPts val="0"/>
              </a:spcAft>
              <a:buClr>
                <a:srgbClr val="FF0000"/>
              </a:buClr>
              <a:buSzPts val="2400"/>
              <a:buFont typeface="Noto Sans Symbols"/>
              <a:buChar char="⮚"/>
            </a:pPr>
            <a:r>
              <a:rPr lang="en-US" sz="2400" i="1" dirty="0">
                <a:solidFill>
                  <a:srgbClr val="FF0000"/>
                </a:solidFill>
                <a:latin typeface="Calibri"/>
                <a:ea typeface="Calibri"/>
                <a:cs typeface="Calibri"/>
                <a:sym typeface="Calibri"/>
              </a:rPr>
              <a:t>Set ‘Round Status’ to COMPLETED once ALL scores are verified</a:t>
            </a:r>
            <a:endParaRPr dirty="0"/>
          </a:p>
        </p:txBody>
      </p:sp>
      <p:sp>
        <p:nvSpPr>
          <p:cNvPr id="332" name="Google Shape;332;p44"/>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333" name="Google Shape;333;p44" descr="CGA NEW - Color"/>
          <p:cNvPicPr preferRelativeResize="0"/>
          <p:nvPr/>
        </p:nvPicPr>
        <p:blipFill rotWithShape="1">
          <a:blip r:embed="rId3">
            <a:alphaModFix/>
          </a:blip>
          <a:srcRect/>
          <a:stretch/>
        </p:blipFill>
        <p:spPr>
          <a:xfrm>
            <a:off x="609600" y="237732"/>
            <a:ext cx="762000" cy="762000"/>
          </a:xfrm>
          <a:prstGeom prst="rect">
            <a:avLst/>
          </a:prstGeom>
          <a:noFill/>
          <a:ln>
            <a:noFill/>
          </a:ln>
        </p:spPr>
      </p:pic>
      <p:sp>
        <p:nvSpPr>
          <p:cNvPr id="334" name="Google Shape;334;p44"/>
          <p:cNvSpPr txBox="1"/>
          <p:nvPr/>
        </p:nvSpPr>
        <p:spPr>
          <a:xfrm>
            <a:off x="1447800" y="574872"/>
            <a:ext cx="7391400" cy="313932"/>
          </a:xfrm>
          <a:prstGeom prst="rect">
            <a:avLst/>
          </a:prstGeom>
          <a:noFill/>
          <a:ln>
            <a:noFill/>
          </a:ln>
        </p:spPr>
        <p:txBody>
          <a:bodyPr spcFirstLastPara="1" wrap="square" lIns="91425" tIns="45700" rIns="91425" bIns="45700" anchor="t" anchorCtr="0">
            <a:spAutoFit/>
          </a:bodyPr>
          <a:lstStyle/>
          <a:p>
            <a:pPr marL="609600" marR="0" lvl="0" indent="-609600" algn="l" rtl="0">
              <a:lnSpc>
                <a:spcPct val="90000"/>
              </a:lnSpc>
              <a:spcBef>
                <a:spcPts val="0"/>
              </a:spcBef>
              <a:spcAft>
                <a:spcPts val="0"/>
              </a:spcAft>
              <a:buClr>
                <a:srgbClr val="0BD0D9"/>
              </a:buClr>
              <a:buSzPts val="1600"/>
              <a:buFont typeface="Arial"/>
              <a:buNone/>
            </a:pPr>
            <a:r>
              <a:rPr lang="en-US" sz="1600" b="1">
                <a:solidFill>
                  <a:srgbClr val="000000"/>
                </a:solidFill>
                <a:latin typeface="Arial"/>
                <a:ea typeface="Arial"/>
                <a:cs typeface="Arial"/>
                <a:sym typeface="Arial"/>
              </a:rPr>
              <a:t>Rule #8     TEAM CAPTAINS' DUTIES (Post Match):</a:t>
            </a:r>
            <a:endParaRPr sz="1600" u="sng">
              <a:solidFill>
                <a:srgbClr val="000000"/>
              </a:solidFill>
              <a:latin typeface="Arial"/>
              <a:ea typeface="Arial"/>
              <a:cs typeface="Arial"/>
              <a:sym typeface="Arial"/>
            </a:endParaRPr>
          </a:p>
        </p:txBody>
      </p:sp>
    </p:spTree>
  </p:cSld>
  <p:clrMapOvr>
    <a:masterClrMapping/>
  </p:clrMapOvr>
  <p:transition>
    <p:fade thruBlk="1"/>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45"/>
          <p:cNvSpPr txBox="1">
            <a:spLocks noGrp="1"/>
          </p:cNvSpPr>
          <p:nvPr>
            <p:ph type="body" idx="1"/>
          </p:nvPr>
        </p:nvSpPr>
        <p:spPr>
          <a:xfrm>
            <a:off x="114300" y="1006476"/>
            <a:ext cx="8915400" cy="5670698"/>
          </a:xfrm>
          <a:prstGeom prst="rect">
            <a:avLst/>
          </a:prstGeom>
          <a:noFill/>
          <a:ln>
            <a:noFill/>
          </a:ln>
        </p:spPr>
        <p:txBody>
          <a:bodyPr spcFirstLastPara="1" wrap="square" lIns="91425" tIns="45700" rIns="91425" bIns="45700" anchor="t" anchorCtr="0">
            <a:normAutofit fontScale="85000" lnSpcReduction="20000"/>
          </a:bodyPr>
          <a:lstStyle/>
          <a:p>
            <a:pPr marL="609600" lvl="0" indent="-558800" algn="l" rtl="0">
              <a:lnSpc>
                <a:spcPct val="90000"/>
              </a:lnSpc>
              <a:spcBef>
                <a:spcPts val="0"/>
              </a:spcBef>
              <a:spcAft>
                <a:spcPts val="0"/>
              </a:spcAft>
              <a:buClr>
                <a:schemeClr val="dk1"/>
              </a:buClr>
              <a:buSzPct val="100000"/>
              <a:buFont typeface="Calibri"/>
              <a:buNone/>
            </a:pPr>
            <a:endParaRPr sz="800" dirty="0"/>
          </a:p>
          <a:p>
            <a:pPr marL="609600" lvl="0" indent="-609600" algn="l" rtl="0">
              <a:lnSpc>
                <a:spcPct val="0"/>
              </a:lnSpc>
              <a:spcBef>
                <a:spcPts val="0"/>
              </a:spcBef>
              <a:spcAft>
                <a:spcPts val="0"/>
              </a:spcAft>
              <a:buClr>
                <a:schemeClr val="dk1"/>
              </a:buClr>
              <a:buSzPct val="100000"/>
              <a:buFont typeface="Calibri"/>
              <a:buNone/>
            </a:pPr>
            <a:r>
              <a:rPr lang="en-US" sz="2000" dirty="0"/>
              <a:t> </a:t>
            </a:r>
            <a:endParaRPr dirty="0"/>
          </a:p>
          <a:p>
            <a:pPr marL="736092" lvl="1" indent="-279400" algn="l" rtl="0">
              <a:lnSpc>
                <a:spcPct val="90000"/>
              </a:lnSpc>
              <a:spcBef>
                <a:spcPts val="200"/>
              </a:spcBef>
              <a:spcAft>
                <a:spcPts val="0"/>
              </a:spcAft>
              <a:buClr>
                <a:schemeClr val="dk1"/>
              </a:buClr>
              <a:buSzPct val="100000"/>
              <a:buFont typeface="Calibri"/>
              <a:buNone/>
            </a:pPr>
            <a:endParaRPr sz="1000" b="1" dirty="0"/>
          </a:p>
          <a:p>
            <a:pPr marL="571500" lvl="0" indent="-502919" algn="l" rtl="0">
              <a:spcBef>
                <a:spcPts val="600"/>
              </a:spcBef>
              <a:spcAft>
                <a:spcPts val="0"/>
              </a:spcAft>
              <a:buClr>
                <a:schemeClr val="dk1"/>
              </a:buClr>
              <a:buSzPct val="100000"/>
              <a:buFont typeface="Calibri"/>
              <a:buAutoNum type="alphaUcPeriod" startAt="2"/>
            </a:pPr>
            <a:r>
              <a:rPr lang="en-US" sz="2400" b="1" dirty="0"/>
              <a:t>After </a:t>
            </a:r>
            <a:r>
              <a:rPr lang="en-US" sz="2400" b="1" dirty="0">
                <a:solidFill>
                  <a:srgbClr val="FF3300"/>
                </a:solidFill>
              </a:rPr>
              <a:t>VERIFYING</a:t>
            </a:r>
            <a:r>
              <a:rPr lang="en-US" sz="2400" b="1" dirty="0"/>
              <a:t> 18 HOLE GROSS SCORES;</a:t>
            </a:r>
            <a:endParaRPr dirty="0"/>
          </a:p>
          <a:p>
            <a:pPr marL="742950" lvl="1" indent="-274319" algn="l" rtl="0">
              <a:spcBef>
                <a:spcPts val="1200"/>
              </a:spcBef>
              <a:spcAft>
                <a:spcPts val="0"/>
              </a:spcAft>
              <a:buClr>
                <a:schemeClr val="dk1"/>
              </a:buClr>
              <a:buSzPct val="100000"/>
              <a:buFont typeface="Noto Sans Symbols"/>
              <a:buChar char="⮚"/>
            </a:pPr>
            <a:r>
              <a:rPr lang="en-US" sz="2400" b="1" dirty="0"/>
              <a:t>HOME TEAM CAPTAIN </a:t>
            </a:r>
            <a:r>
              <a:rPr lang="en-US" sz="2400" dirty="0"/>
              <a:t>to ensure all hole-by-hole scores are entered</a:t>
            </a:r>
            <a:endParaRPr dirty="0"/>
          </a:p>
          <a:p>
            <a:pPr marL="1600200" lvl="3" indent="-220027" algn="l" rtl="0">
              <a:spcBef>
                <a:spcPts val="1200"/>
              </a:spcBef>
              <a:spcAft>
                <a:spcPts val="0"/>
              </a:spcAft>
              <a:buClr>
                <a:schemeClr val="dk1"/>
              </a:buClr>
              <a:buSzPct val="100000"/>
              <a:buChar char="–"/>
            </a:pPr>
            <a:r>
              <a:rPr lang="en-US" sz="1800" b="1" dirty="0"/>
              <a:t>Performed in Golf Genius in ‘Enter Hole-by-Hole Scores’</a:t>
            </a:r>
            <a:endParaRPr sz="1800" b="1" dirty="0"/>
          </a:p>
          <a:p>
            <a:pPr marL="1600200" lvl="3" indent="-220027" algn="l" rtl="0">
              <a:spcBef>
                <a:spcPts val="1200"/>
              </a:spcBef>
              <a:spcAft>
                <a:spcPts val="0"/>
              </a:spcAft>
              <a:buSzPct val="100000"/>
              <a:buChar char="–"/>
            </a:pPr>
            <a:r>
              <a:rPr lang="en-US" sz="1800" b="1" dirty="0"/>
              <a:t>Scores get automatically posted to GHIN at 11:00pm, the day of the match. </a:t>
            </a:r>
            <a:r>
              <a:rPr lang="en-US" sz="1800" b="1" u="sng" dirty="0"/>
              <a:t>NO LONGER NEED TO MANUALLY POST TO GHIN THROUGH GOLF GENIUS</a:t>
            </a:r>
          </a:p>
          <a:p>
            <a:pPr marL="1600200" lvl="3" indent="-220027" algn="l" rtl="0">
              <a:spcBef>
                <a:spcPts val="1200"/>
              </a:spcBef>
              <a:spcAft>
                <a:spcPts val="0"/>
              </a:spcAft>
              <a:buSzPct val="100000"/>
              <a:buChar char="–"/>
            </a:pPr>
            <a:r>
              <a:rPr lang="en-US" sz="1800" b="1" dirty="0">
                <a:highlight>
                  <a:srgbClr val="FFFF00"/>
                </a:highlight>
              </a:rPr>
              <a:t>Scores MUST be entered in GG prior to 11pm, or scores will not get automatically posted</a:t>
            </a:r>
          </a:p>
          <a:p>
            <a:pPr marL="2057400" lvl="4" indent="-220027">
              <a:spcBef>
                <a:spcPts val="1200"/>
              </a:spcBef>
              <a:buSzPct val="100000"/>
              <a:buChar char="–"/>
            </a:pPr>
            <a:r>
              <a:rPr lang="en-US" sz="1800" b="1" dirty="0">
                <a:highlight>
                  <a:srgbClr val="FFFF00"/>
                </a:highlight>
              </a:rPr>
              <a:t>If it </a:t>
            </a:r>
            <a:r>
              <a:rPr lang="en-US" sz="1800" b="1">
                <a:highlight>
                  <a:srgbClr val="FFFF00"/>
                </a:highlight>
              </a:rPr>
              <a:t>is discovered </a:t>
            </a:r>
            <a:r>
              <a:rPr lang="en-US" sz="1800" b="1" dirty="0">
                <a:highlight>
                  <a:srgbClr val="FFFF00"/>
                </a:highlight>
              </a:rPr>
              <a:t>that scores were not posted the day of the match, the Home team will receive a 10-point deduction from their season-long match point total</a:t>
            </a:r>
            <a:endParaRPr sz="1800" b="1" dirty="0">
              <a:highlight>
                <a:srgbClr val="FFFF00"/>
              </a:highlight>
            </a:endParaRPr>
          </a:p>
          <a:p>
            <a:pPr marL="1600200" lvl="3" indent="-220027" algn="l" rtl="0">
              <a:spcBef>
                <a:spcPts val="1200"/>
              </a:spcBef>
              <a:spcAft>
                <a:spcPts val="0"/>
              </a:spcAft>
              <a:buClr>
                <a:schemeClr val="dk1"/>
              </a:buClr>
              <a:buSzPct val="100000"/>
              <a:buChar char="–"/>
            </a:pPr>
            <a:r>
              <a:rPr lang="en-US" sz="1800" dirty="0"/>
              <a:t>ESC will be applied automatically </a:t>
            </a:r>
            <a:endParaRPr dirty="0"/>
          </a:p>
          <a:p>
            <a:pPr marL="1600200" lvl="3" indent="-220027" algn="l" rtl="0">
              <a:spcBef>
                <a:spcPts val="1200"/>
              </a:spcBef>
              <a:spcAft>
                <a:spcPts val="0"/>
              </a:spcAft>
              <a:buClr>
                <a:schemeClr val="dk1"/>
              </a:buClr>
              <a:buSzPct val="100000"/>
              <a:buChar char="–"/>
            </a:pPr>
            <a:r>
              <a:rPr lang="en-US" sz="1800" dirty="0"/>
              <a:t>Make sure the match date is correct</a:t>
            </a:r>
            <a:endParaRPr dirty="0"/>
          </a:p>
          <a:p>
            <a:pPr marL="1143000" lvl="2" indent="-219075" algn="l" rtl="0">
              <a:spcBef>
                <a:spcPts val="1200"/>
              </a:spcBef>
              <a:spcAft>
                <a:spcPts val="0"/>
              </a:spcAft>
              <a:buClr>
                <a:srgbClr val="FF0000"/>
              </a:buClr>
              <a:buSzPct val="100000"/>
              <a:buFont typeface="Noto Sans Symbols"/>
              <a:buChar char="▪"/>
            </a:pPr>
            <a:r>
              <a:rPr lang="en-US" sz="2000" b="1" dirty="0">
                <a:solidFill>
                  <a:srgbClr val="FF0000"/>
                </a:solidFill>
              </a:rPr>
              <a:t>IMPORTANT!!: Each player in each group must:</a:t>
            </a:r>
            <a:endParaRPr dirty="0"/>
          </a:p>
          <a:p>
            <a:pPr marL="1600200" lvl="3" indent="-232727" algn="l" rtl="0">
              <a:spcBef>
                <a:spcPts val="1200"/>
              </a:spcBef>
              <a:spcAft>
                <a:spcPts val="0"/>
              </a:spcAft>
              <a:buClr>
                <a:srgbClr val="FF0000"/>
              </a:buClr>
              <a:buSzPct val="100000"/>
              <a:buFont typeface="Noto Sans Symbols"/>
              <a:buChar char="▪"/>
            </a:pPr>
            <a:r>
              <a:rPr lang="en-US" sz="1800" b="1" dirty="0">
                <a:solidFill>
                  <a:srgbClr val="FF0000"/>
                </a:solidFill>
              </a:rPr>
              <a:t>Verify each hole-by-hole score on the paper scorecards are accurate</a:t>
            </a:r>
            <a:endParaRPr sz="1800" dirty="0"/>
          </a:p>
          <a:p>
            <a:pPr marL="1600200" lvl="3" indent="-232727" algn="l" rtl="0">
              <a:spcBef>
                <a:spcPts val="1200"/>
              </a:spcBef>
              <a:spcAft>
                <a:spcPts val="0"/>
              </a:spcAft>
              <a:buClr>
                <a:srgbClr val="FF0000"/>
              </a:buClr>
              <a:buSzPct val="100000"/>
              <a:buFont typeface="Noto Sans Symbols"/>
              <a:buChar char="▪"/>
            </a:pPr>
            <a:r>
              <a:rPr lang="en-US" sz="1800" b="1" dirty="0">
                <a:solidFill>
                  <a:srgbClr val="FF0000"/>
                </a:solidFill>
              </a:rPr>
              <a:t>Have a score for EACH hole (use most likely method if did not complete a hole - I.e. X7)</a:t>
            </a:r>
            <a:endParaRPr sz="1800" b="1" dirty="0">
              <a:solidFill>
                <a:srgbClr val="FF0000"/>
              </a:solidFill>
            </a:endParaRPr>
          </a:p>
          <a:p>
            <a:pPr marL="1600200" lvl="3" indent="-232727" algn="l" rtl="0">
              <a:spcBef>
                <a:spcPts val="1200"/>
              </a:spcBef>
              <a:spcAft>
                <a:spcPts val="0"/>
              </a:spcAft>
              <a:buClr>
                <a:srgbClr val="FF0000"/>
              </a:buClr>
              <a:buSzPct val="100000"/>
              <a:buChar char="▪"/>
            </a:pPr>
            <a:r>
              <a:rPr lang="en-US" sz="1800" b="1" dirty="0">
                <a:solidFill>
                  <a:srgbClr val="FF0000"/>
                </a:solidFill>
              </a:rPr>
              <a:t>Do NOT fill in blank holes (Can still be posted to GHIN)</a:t>
            </a:r>
            <a:endParaRPr sz="1800" b="1" dirty="0">
              <a:solidFill>
                <a:srgbClr val="FF0000"/>
              </a:solidFill>
            </a:endParaRPr>
          </a:p>
          <a:p>
            <a:pPr marL="1600200" lvl="3" indent="-232727" algn="l" rtl="0">
              <a:spcBef>
                <a:spcPts val="1200"/>
              </a:spcBef>
              <a:spcAft>
                <a:spcPts val="0"/>
              </a:spcAft>
              <a:buClr>
                <a:srgbClr val="FF0000"/>
              </a:buClr>
              <a:buSzPct val="100000"/>
              <a:buFont typeface="Noto Sans Symbols"/>
              <a:buChar char="▪"/>
            </a:pPr>
            <a:r>
              <a:rPr lang="en-US" sz="1800" b="1" dirty="0">
                <a:solidFill>
                  <a:srgbClr val="FF0000"/>
                </a:solidFill>
              </a:rPr>
              <a:t>Posted scores that reflect the paper scorecard WILL NOT be adjusted unless a serious inputting error has occurred.</a:t>
            </a:r>
            <a:endParaRPr sz="1800" dirty="0"/>
          </a:p>
        </p:txBody>
      </p:sp>
      <p:sp>
        <p:nvSpPr>
          <p:cNvPr id="340" name="Google Shape;340;p45"/>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341" name="Google Shape;341;p45" descr="CGA NEW - Color"/>
          <p:cNvPicPr preferRelativeResize="0"/>
          <p:nvPr/>
        </p:nvPicPr>
        <p:blipFill rotWithShape="1">
          <a:blip r:embed="rId3">
            <a:alphaModFix/>
          </a:blip>
          <a:srcRect/>
          <a:stretch/>
        </p:blipFill>
        <p:spPr>
          <a:xfrm>
            <a:off x="609600" y="237732"/>
            <a:ext cx="762000" cy="762000"/>
          </a:xfrm>
          <a:prstGeom prst="rect">
            <a:avLst/>
          </a:prstGeom>
          <a:noFill/>
          <a:ln>
            <a:noFill/>
          </a:ln>
        </p:spPr>
      </p:pic>
      <p:sp>
        <p:nvSpPr>
          <p:cNvPr id="342" name="Google Shape;342;p45"/>
          <p:cNvSpPr txBox="1"/>
          <p:nvPr/>
        </p:nvSpPr>
        <p:spPr>
          <a:xfrm>
            <a:off x="1447800" y="574872"/>
            <a:ext cx="7391400" cy="313932"/>
          </a:xfrm>
          <a:prstGeom prst="rect">
            <a:avLst/>
          </a:prstGeom>
          <a:noFill/>
          <a:ln>
            <a:noFill/>
          </a:ln>
        </p:spPr>
        <p:txBody>
          <a:bodyPr spcFirstLastPara="1" wrap="square" lIns="91425" tIns="45700" rIns="91425" bIns="45700" anchor="t" anchorCtr="0">
            <a:spAutoFit/>
          </a:bodyPr>
          <a:lstStyle/>
          <a:p>
            <a:pPr marL="609600" marR="0" lvl="0" indent="-609600" algn="l" rtl="0">
              <a:lnSpc>
                <a:spcPct val="90000"/>
              </a:lnSpc>
              <a:spcBef>
                <a:spcPts val="0"/>
              </a:spcBef>
              <a:spcAft>
                <a:spcPts val="0"/>
              </a:spcAft>
              <a:buClr>
                <a:srgbClr val="0BD0D9"/>
              </a:buClr>
              <a:buSzPts val="1600"/>
              <a:buFont typeface="Arial"/>
              <a:buNone/>
            </a:pPr>
            <a:r>
              <a:rPr lang="en-US" sz="1600" b="1">
                <a:solidFill>
                  <a:srgbClr val="000000"/>
                </a:solidFill>
                <a:latin typeface="Arial"/>
                <a:ea typeface="Arial"/>
                <a:cs typeface="Arial"/>
                <a:sym typeface="Arial"/>
              </a:rPr>
              <a:t>Rule #8     TEAM CAPTAINS' DUTIES (After Match &amp; Accurate Scorecards):</a:t>
            </a:r>
            <a:endParaRPr sz="1600" u="sng">
              <a:solidFill>
                <a:srgbClr val="000000"/>
              </a:solidFill>
              <a:latin typeface="Arial"/>
              <a:ea typeface="Arial"/>
              <a:cs typeface="Arial"/>
              <a:sym typeface="Arial"/>
            </a:endParaRPr>
          </a:p>
        </p:txBody>
      </p:sp>
    </p:spTree>
  </p:cSld>
  <p:clrMapOvr>
    <a:masterClrMapping/>
  </p:clrMapOvr>
  <p:transition>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3"/>
          <p:cNvSpPr txBox="1"/>
          <p:nvPr/>
        </p:nvSpPr>
        <p:spPr>
          <a:xfrm>
            <a:off x="164750" y="609600"/>
            <a:ext cx="8855700" cy="6250773"/>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3600" b="1" i="1" u="none" strike="noStrike" cap="none" dirty="0">
                <a:solidFill>
                  <a:schemeClr val="dk1"/>
                </a:solidFill>
                <a:latin typeface="+mj-lt"/>
                <a:ea typeface="Calibri"/>
                <a:cs typeface="Calibri"/>
                <a:sym typeface="Calibri"/>
              </a:rPr>
              <a:t>202</a:t>
            </a:r>
            <a:r>
              <a:rPr lang="en-US" sz="3600" b="1" i="1" dirty="0">
                <a:solidFill>
                  <a:schemeClr val="dk1"/>
                </a:solidFill>
                <a:latin typeface="+mj-lt"/>
                <a:ea typeface="Calibri"/>
                <a:cs typeface="Calibri"/>
                <a:sym typeface="Calibri"/>
              </a:rPr>
              <a:t>6</a:t>
            </a:r>
            <a:r>
              <a:rPr lang="en-US" sz="3600" b="1" i="1" u="none" strike="noStrike" cap="none" dirty="0">
                <a:solidFill>
                  <a:schemeClr val="dk1"/>
                </a:solidFill>
                <a:latin typeface="+mj-lt"/>
                <a:ea typeface="Calibri"/>
                <a:cs typeface="Calibri"/>
                <a:sym typeface="Calibri"/>
              </a:rPr>
              <a:t> Interclub Captains Meetings</a:t>
            </a:r>
            <a:endParaRPr dirty="0">
              <a:latin typeface="+mj-lt"/>
            </a:endParaRPr>
          </a:p>
          <a:p>
            <a:pPr marL="228600" marR="0" lvl="0" indent="0" algn="l" rtl="0">
              <a:lnSpc>
                <a:spcPct val="105000"/>
              </a:lnSpc>
              <a:spcBef>
                <a:spcPts val="800"/>
              </a:spcBef>
              <a:spcAft>
                <a:spcPts val="0"/>
              </a:spcAft>
              <a:buNone/>
            </a:pPr>
            <a:r>
              <a:rPr lang="en-US" sz="1800" b="0" i="0" u="none" strike="noStrike" cap="none" dirty="0">
                <a:solidFill>
                  <a:srgbClr val="44546A"/>
                </a:solidFill>
                <a:latin typeface="+mj-lt"/>
                <a:ea typeface="Courier New"/>
                <a:cs typeface="Courier New"/>
                <a:sym typeface="Courier New"/>
              </a:rPr>
              <a:t>o</a:t>
            </a:r>
            <a:r>
              <a:rPr lang="en-US" sz="1800" b="0" i="0" u="none" strike="noStrike" cap="none" dirty="0">
                <a:solidFill>
                  <a:srgbClr val="44546A"/>
                </a:solidFill>
                <a:latin typeface="+mj-lt"/>
                <a:ea typeface="Times New Roman"/>
                <a:cs typeface="Times New Roman"/>
                <a:sym typeface="Times New Roman"/>
              </a:rPr>
              <a:t>   </a:t>
            </a:r>
            <a:r>
              <a:rPr lang="en-US" sz="1800" b="1" i="1" dirty="0">
                <a:solidFill>
                  <a:schemeClr val="dk1"/>
                </a:solidFill>
                <a:latin typeface="+mj-lt"/>
                <a:ea typeface="Poppins"/>
                <a:cs typeface="Poppins"/>
                <a:sym typeface="Poppins"/>
              </a:rPr>
              <a:t>February</a:t>
            </a:r>
            <a:r>
              <a:rPr lang="en-US" sz="1800" b="1" i="1" u="none" strike="noStrike" cap="none" dirty="0">
                <a:solidFill>
                  <a:schemeClr val="dk1"/>
                </a:solidFill>
                <a:latin typeface="+mj-lt"/>
                <a:ea typeface="Poppins"/>
                <a:cs typeface="Poppins"/>
                <a:sym typeface="Poppins"/>
              </a:rPr>
              <a:t> </a:t>
            </a:r>
            <a:r>
              <a:rPr lang="en-US" sz="1800" b="1" i="1" dirty="0">
                <a:solidFill>
                  <a:schemeClr val="dk1"/>
                </a:solidFill>
                <a:latin typeface="+mj-lt"/>
                <a:ea typeface="Poppins"/>
                <a:cs typeface="Poppins"/>
                <a:sym typeface="Poppins"/>
              </a:rPr>
              <a:t>17</a:t>
            </a:r>
            <a:r>
              <a:rPr lang="en-US" sz="1800" b="1" i="1" u="none" strike="noStrike" cap="none" dirty="0">
                <a:solidFill>
                  <a:schemeClr val="dk1"/>
                </a:solidFill>
                <a:latin typeface="+mj-lt"/>
                <a:ea typeface="Poppins"/>
                <a:cs typeface="Poppins"/>
                <a:sym typeface="Poppins"/>
              </a:rPr>
              <a:t>th</a:t>
            </a:r>
            <a:r>
              <a:rPr lang="en-US" sz="1800" b="0" i="1" u="none" strike="noStrike" cap="none" dirty="0">
                <a:solidFill>
                  <a:schemeClr val="dk1"/>
                </a:solidFill>
                <a:latin typeface="+mj-lt"/>
                <a:ea typeface="Poppins"/>
                <a:cs typeface="Poppins"/>
                <a:sym typeface="Poppins"/>
              </a:rPr>
              <a:t>: 5:30 -7:</a:t>
            </a:r>
            <a:r>
              <a:rPr lang="en-US" sz="1800" i="1" dirty="0">
                <a:solidFill>
                  <a:schemeClr val="dk1"/>
                </a:solidFill>
                <a:latin typeface="+mj-lt"/>
                <a:ea typeface="Poppins"/>
                <a:cs typeface="Poppins"/>
                <a:sym typeface="Poppins"/>
              </a:rPr>
              <a:t>0</a:t>
            </a:r>
            <a:r>
              <a:rPr lang="en-US" sz="1800" b="0" i="1" u="none" strike="noStrike" cap="none" dirty="0">
                <a:solidFill>
                  <a:schemeClr val="dk1"/>
                </a:solidFill>
                <a:latin typeface="+mj-lt"/>
                <a:ea typeface="Poppins"/>
                <a:cs typeface="Poppins"/>
                <a:sym typeface="Poppins"/>
              </a:rPr>
              <a:t>0pm  </a:t>
            </a:r>
            <a:endParaRPr sz="1800" b="0" i="0" u="none" strike="noStrike" cap="none" dirty="0">
              <a:solidFill>
                <a:schemeClr val="dk1"/>
              </a:solidFill>
              <a:latin typeface="+mj-lt"/>
              <a:ea typeface="Times New Roman"/>
              <a:cs typeface="Times New Roman"/>
              <a:sym typeface="Times New Roman"/>
            </a:endParaRPr>
          </a:p>
          <a:p>
            <a:pPr marL="228600" marR="0" lvl="0" indent="0" algn="l" rtl="0">
              <a:lnSpc>
                <a:spcPct val="105000"/>
              </a:lnSpc>
              <a:spcBef>
                <a:spcPts val="0"/>
              </a:spcBef>
              <a:spcAft>
                <a:spcPts val="0"/>
              </a:spcAft>
              <a:buNone/>
            </a:pPr>
            <a:r>
              <a:rPr lang="en-US" sz="1800" b="0" i="0" u="none" strike="noStrike" cap="none" dirty="0">
                <a:solidFill>
                  <a:schemeClr val="dk1"/>
                </a:solidFill>
                <a:latin typeface="+mj-lt"/>
                <a:ea typeface="Courier New"/>
                <a:cs typeface="Courier New"/>
                <a:sym typeface="Courier New"/>
              </a:rPr>
              <a:t>o</a:t>
            </a:r>
            <a:r>
              <a:rPr lang="en-US" sz="1800" b="0" i="0" u="none" strike="noStrike" cap="none" dirty="0">
                <a:solidFill>
                  <a:schemeClr val="dk1"/>
                </a:solidFill>
                <a:latin typeface="+mj-lt"/>
                <a:ea typeface="Times New Roman"/>
                <a:cs typeface="Times New Roman"/>
                <a:sym typeface="Times New Roman"/>
              </a:rPr>
              <a:t>   </a:t>
            </a:r>
            <a:r>
              <a:rPr lang="en-US" sz="1800" b="1" i="1" dirty="0">
                <a:solidFill>
                  <a:schemeClr val="dk1"/>
                </a:solidFill>
                <a:latin typeface="+mj-lt"/>
                <a:ea typeface="Poppins"/>
                <a:cs typeface="Poppins"/>
                <a:sym typeface="Poppins"/>
              </a:rPr>
              <a:t>February</a:t>
            </a:r>
            <a:r>
              <a:rPr lang="en-US" sz="1800" b="1" i="1" u="none" strike="noStrike" cap="none" dirty="0">
                <a:solidFill>
                  <a:schemeClr val="dk1"/>
                </a:solidFill>
                <a:latin typeface="+mj-lt"/>
                <a:ea typeface="Poppins"/>
                <a:cs typeface="Poppins"/>
                <a:sym typeface="Poppins"/>
              </a:rPr>
              <a:t> </a:t>
            </a:r>
            <a:r>
              <a:rPr lang="en-US" sz="1800" b="1" i="1" dirty="0">
                <a:solidFill>
                  <a:schemeClr val="dk1"/>
                </a:solidFill>
                <a:latin typeface="+mj-lt"/>
                <a:ea typeface="Poppins"/>
                <a:cs typeface="Poppins"/>
                <a:sym typeface="Poppins"/>
              </a:rPr>
              <a:t>18</a:t>
            </a:r>
            <a:r>
              <a:rPr lang="en-US" sz="1800" b="1" i="1" u="none" strike="noStrike" cap="none" dirty="0">
                <a:solidFill>
                  <a:schemeClr val="dk1"/>
                </a:solidFill>
                <a:latin typeface="+mj-lt"/>
                <a:ea typeface="Poppins"/>
                <a:cs typeface="Poppins"/>
                <a:sym typeface="Poppins"/>
              </a:rPr>
              <a:t>th</a:t>
            </a:r>
            <a:r>
              <a:rPr lang="en-US" sz="1800" b="0" i="1" u="none" strike="noStrike" cap="none" dirty="0">
                <a:solidFill>
                  <a:schemeClr val="dk1"/>
                </a:solidFill>
                <a:latin typeface="+mj-lt"/>
                <a:ea typeface="Poppins"/>
                <a:cs typeface="Poppins"/>
                <a:sym typeface="Poppins"/>
              </a:rPr>
              <a:t>: 5:30-7:</a:t>
            </a:r>
            <a:r>
              <a:rPr lang="en-US" sz="1800" i="1" dirty="0">
                <a:solidFill>
                  <a:schemeClr val="dk1"/>
                </a:solidFill>
                <a:latin typeface="+mj-lt"/>
                <a:ea typeface="Poppins"/>
                <a:cs typeface="Poppins"/>
                <a:sym typeface="Poppins"/>
              </a:rPr>
              <a:t>0</a:t>
            </a:r>
            <a:r>
              <a:rPr lang="en-US" sz="1800" b="0" i="1" u="none" strike="noStrike" cap="none" dirty="0">
                <a:solidFill>
                  <a:schemeClr val="dk1"/>
                </a:solidFill>
                <a:latin typeface="+mj-lt"/>
                <a:ea typeface="Poppins"/>
                <a:cs typeface="Poppins"/>
                <a:sym typeface="Poppins"/>
              </a:rPr>
              <a:t>0pm</a:t>
            </a:r>
            <a:endParaRPr sz="1800" b="0" i="1" u="none" strike="noStrike" cap="none" dirty="0">
              <a:solidFill>
                <a:schemeClr val="dk1"/>
              </a:solidFill>
              <a:latin typeface="+mj-lt"/>
              <a:ea typeface="Poppins"/>
              <a:cs typeface="Poppins"/>
              <a:sym typeface="Poppins"/>
            </a:endParaRPr>
          </a:p>
          <a:p>
            <a:pPr marL="228600" marR="0" lvl="0" indent="0" algn="l" rtl="0">
              <a:lnSpc>
                <a:spcPct val="105000"/>
              </a:lnSpc>
              <a:spcBef>
                <a:spcPts val="0"/>
              </a:spcBef>
              <a:spcAft>
                <a:spcPts val="0"/>
              </a:spcAft>
              <a:buNone/>
            </a:pPr>
            <a:r>
              <a:rPr lang="en-US" sz="1800" b="0" i="0" u="none" strike="noStrike" cap="none" dirty="0">
                <a:solidFill>
                  <a:schemeClr val="dk1"/>
                </a:solidFill>
                <a:latin typeface="+mj-lt"/>
                <a:ea typeface="Courier New"/>
                <a:cs typeface="Courier New"/>
                <a:sym typeface="Courier New"/>
              </a:rPr>
              <a:t>o</a:t>
            </a:r>
            <a:r>
              <a:rPr lang="en-US" sz="1800" b="0" i="0" u="none" strike="noStrike" cap="none" dirty="0">
                <a:solidFill>
                  <a:schemeClr val="dk1"/>
                </a:solidFill>
                <a:latin typeface="+mj-lt"/>
                <a:ea typeface="Times New Roman"/>
                <a:cs typeface="Times New Roman"/>
                <a:sym typeface="Times New Roman"/>
              </a:rPr>
              <a:t>   </a:t>
            </a:r>
            <a:r>
              <a:rPr lang="en-US" sz="1800" b="1" i="1" dirty="0">
                <a:solidFill>
                  <a:schemeClr val="dk1"/>
                </a:solidFill>
                <a:latin typeface="+mj-lt"/>
                <a:ea typeface="Poppins"/>
                <a:cs typeface="Poppins"/>
                <a:sym typeface="Poppins"/>
              </a:rPr>
              <a:t>February</a:t>
            </a:r>
            <a:r>
              <a:rPr lang="en-US" sz="1800" b="1" i="1" u="none" strike="noStrike" cap="none" dirty="0">
                <a:solidFill>
                  <a:schemeClr val="dk1"/>
                </a:solidFill>
                <a:latin typeface="+mj-lt"/>
                <a:ea typeface="Poppins"/>
                <a:cs typeface="Poppins"/>
                <a:sym typeface="Poppins"/>
              </a:rPr>
              <a:t> </a:t>
            </a:r>
            <a:r>
              <a:rPr lang="en-US" sz="1800" b="1" i="1" dirty="0">
                <a:solidFill>
                  <a:schemeClr val="dk1"/>
                </a:solidFill>
                <a:latin typeface="+mj-lt"/>
                <a:ea typeface="Poppins"/>
                <a:cs typeface="Poppins"/>
                <a:sym typeface="Poppins"/>
              </a:rPr>
              <a:t>19</a:t>
            </a:r>
            <a:r>
              <a:rPr lang="en-US" sz="1800" b="1" i="1" u="none" strike="noStrike" cap="none" dirty="0">
                <a:solidFill>
                  <a:schemeClr val="dk1"/>
                </a:solidFill>
                <a:latin typeface="+mj-lt"/>
                <a:ea typeface="Poppins"/>
                <a:cs typeface="Poppins"/>
                <a:sym typeface="Poppins"/>
              </a:rPr>
              <a:t>th</a:t>
            </a:r>
            <a:r>
              <a:rPr lang="en-US" sz="1800" b="0" i="1" u="none" strike="noStrike" cap="none" dirty="0">
                <a:solidFill>
                  <a:schemeClr val="dk1"/>
                </a:solidFill>
                <a:latin typeface="+mj-lt"/>
                <a:ea typeface="Poppins"/>
                <a:cs typeface="Poppins"/>
                <a:sym typeface="Poppins"/>
              </a:rPr>
              <a:t>: 5:30-7:</a:t>
            </a:r>
            <a:r>
              <a:rPr lang="en-US" sz="1800" i="1" dirty="0">
                <a:solidFill>
                  <a:schemeClr val="dk1"/>
                </a:solidFill>
                <a:latin typeface="+mj-lt"/>
                <a:ea typeface="Poppins"/>
                <a:cs typeface="Poppins"/>
                <a:sym typeface="Poppins"/>
              </a:rPr>
              <a:t>0</a:t>
            </a:r>
            <a:r>
              <a:rPr lang="en-US" sz="1800" b="0" i="1" u="none" strike="noStrike" cap="none" dirty="0">
                <a:solidFill>
                  <a:schemeClr val="dk1"/>
                </a:solidFill>
                <a:latin typeface="+mj-lt"/>
                <a:ea typeface="Poppins"/>
                <a:cs typeface="Poppins"/>
                <a:sym typeface="Poppins"/>
              </a:rPr>
              <a:t>0pm</a:t>
            </a:r>
            <a:endParaRPr dirty="0">
              <a:latin typeface="+mj-lt"/>
            </a:endParaRPr>
          </a:p>
          <a:p>
            <a:pPr marL="971550" marR="0" lvl="1" indent="-285750" algn="l" rtl="0">
              <a:lnSpc>
                <a:spcPct val="105000"/>
              </a:lnSpc>
              <a:spcBef>
                <a:spcPts val="0"/>
              </a:spcBef>
              <a:spcAft>
                <a:spcPts val="0"/>
              </a:spcAft>
              <a:buClr>
                <a:schemeClr val="dk1"/>
              </a:buClr>
              <a:buSzPts val="1800"/>
              <a:buFont typeface="Arial"/>
              <a:buChar char="•"/>
            </a:pPr>
            <a:r>
              <a:rPr lang="en-US" sz="1800" b="0" i="1" u="none" strike="noStrike" cap="none" dirty="0">
                <a:solidFill>
                  <a:schemeClr val="dk1"/>
                </a:solidFill>
                <a:latin typeface="+mj-lt"/>
                <a:ea typeface="Poppins"/>
                <a:cs typeface="Poppins"/>
                <a:sym typeface="Poppins"/>
              </a:rPr>
              <a:t>Golf Genius Manual Review</a:t>
            </a:r>
            <a:endParaRPr lang="en-US" sz="1800" i="1" dirty="0">
              <a:solidFill>
                <a:schemeClr val="dk1"/>
              </a:solidFill>
              <a:latin typeface="+mj-lt"/>
              <a:ea typeface="Poppins"/>
              <a:cs typeface="Poppins"/>
              <a:sym typeface="Poppins"/>
            </a:endParaRPr>
          </a:p>
          <a:p>
            <a:pPr marL="685800" marR="0" lvl="1" rtl="0">
              <a:lnSpc>
                <a:spcPct val="105000"/>
              </a:lnSpc>
              <a:spcBef>
                <a:spcPts val="0"/>
              </a:spcBef>
              <a:spcAft>
                <a:spcPts val="0"/>
              </a:spcAft>
              <a:buClr>
                <a:schemeClr val="dk1"/>
              </a:buClr>
              <a:buSzPts val="1800"/>
            </a:pPr>
            <a:r>
              <a:rPr lang="en-US" sz="1800" b="1" i="1" u="none" strike="noStrike" cap="none" dirty="0">
                <a:solidFill>
                  <a:schemeClr val="dk1"/>
                </a:solidFill>
                <a:highlight>
                  <a:srgbClr val="FFFF00"/>
                </a:highlight>
                <a:latin typeface="+mj-lt"/>
                <a:ea typeface="Calibri"/>
                <a:cs typeface="Poppins"/>
                <a:sym typeface="Poppins"/>
              </a:rPr>
              <a:t>Recordings of each meeting will be available under the ‘Captain’s Meetings’ tab on the Interclub website</a:t>
            </a:r>
            <a:endParaRPr sz="1800" b="1" i="1" u="none" strike="noStrike" cap="none" dirty="0">
              <a:solidFill>
                <a:schemeClr val="dk1"/>
              </a:solidFill>
              <a:highlight>
                <a:srgbClr val="FFFF00"/>
              </a:highlight>
              <a:latin typeface="+mj-lt"/>
              <a:ea typeface="Calibri"/>
              <a:cs typeface="Calibri"/>
              <a:sym typeface="Calibri"/>
            </a:endParaRPr>
          </a:p>
          <a:p>
            <a:pPr marL="0" marR="0" lvl="0" indent="0" algn="ctr" rtl="0">
              <a:lnSpc>
                <a:spcPct val="107000"/>
              </a:lnSpc>
              <a:spcBef>
                <a:spcPts val="1200"/>
              </a:spcBef>
              <a:spcAft>
                <a:spcPts val="0"/>
              </a:spcAft>
              <a:buNone/>
            </a:pPr>
            <a:r>
              <a:rPr lang="en-US" sz="3600" b="1" i="1" u="sng" strike="noStrike" cap="none" dirty="0">
                <a:solidFill>
                  <a:schemeClr val="dk1"/>
                </a:solidFill>
                <a:latin typeface="+mj-lt"/>
                <a:ea typeface="Calibri"/>
                <a:cs typeface="Calibri"/>
                <a:sym typeface="Calibri"/>
              </a:rPr>
              <a:t>Housekeeping Items:</a:t>
            </a:r>
            <a:endParaRPr sz="1800" b="0" i="0" u="sng" strike="noStrike" cap="none" dirty="0">
              <a:solidFill>
                <a:schemeClr val="dk1"/>
              </a:solidFill>
              <a:latin typeface="+mj-lt"/>
              <a:ea typeface="Calibri"/>
              <a:cs typeface="Calibri"/>
              <a:sym typeface="Calibri"/>
            </a:endParaRPr>
          </a:p>
          <a:p>
            <a:pPr marL="342900" marR="0" lvl="0" indent="-342900" algn="ctr" rtl="0">
              <a:lnSpc>
                <a:spcPct val="107000"/>
              </a:lnSpc>
              <a:spcBef>
                <a:spcPts val="800"/>
              </a:spcBef>
              <a:spcAft>
                <a:spcPts val="0"/>
              </a:spcAft>
              <a:buClr>
                <a:schemeClr val="dk1"/>
              </a:buClr>
              <a:buSzPts val="3200"/>
              <a:buFont typeface="Noto Sans Symbols"/>
              <a:buChar char="✔"/>
            </a:pPr>
            <a:r>
              <a:rPr lang="en-US" sz="2800" b="0" i="1" u="none" strike="noStrike" cap="none" dirty="0">
                <a:solidFill>
                  <a:schemeClr val="dk1"/>
                </a:solidFill>
                <a:latin typeface="+mj-lt"/>
                <a:ea typeface="Calibri"/>
                <a:cs typeface="Calibri"/>
                <a:sym typeface="Calibri"/>
              </a:rPr>
              <a:t>Please keep your device always muted</a:t>
            </a:r>
            <a:endParaRPr b="0" i="0" u="none" strike="noStrike" cap="none" dirty="0">
              <a:solidFill>
                <a:schemeClr val="dk1"/>
              </a:solidFill>
              <a:latin typeface="+mj-lt"/>
              <a:ea typeface="Calibri"/>
              <a:cs typeface="Calibri"/>
              <a:sym typeface="Calibri"/>
            </a:endParaRPr>
          </a:p>
          <a:p>
            <a:pPr marL="342900" marR="0" lvl="0" indent="-342900" algn="ctr" rtl="0">
              <a:lnSpc>
                <a:spcPct val="107000"/>
              </a:lnSpc>
              <a:spcBef>
                <a:spcPts val="0"/>
              </a:spcBef>
              <a:spcAft>
                <a:spcPts val="0"/>
              </a:spcAft>
              <a:buClr>
                <a:schemeClr val="dk1"/>
              </a:buClr>
              <a:buSzPts val="3200"/>
              <a:buFont typeface="Noto Sans Symbols"/>
              <a:buChar char="✔"/>
            </a:pPr>
            <a:r>
              <a:rPr lang="en-US" sz="2800" b="0" i="1" u="none" strike="noStrike" cap="none" dirty="0">
                <a:solidFill>
                  <a:schemeClr val="dk1"/>
                </a:solidFill>
                <a:latin typeface="+mj-lt"/>
                <a:ea typeface="Calibri"/>
                <a:cs typeface="Calibri"/>
                <a:sym typeface="Calibri"/>
              </a:rPr>
              <a:t>If you have a question,</a:t>
            </a:r>
            <a:r>
              <a:rPr lang="en-US" sz="2800" i="1" dirty="0">
                <a:solidFill>
                  <a:schemeClr val="dk1"/>
                </a:solidFill>
                <a:latin typeface="+mj-lt"/>
                <a:ea typeface="Calibri"/>
                <a:cs typeface="Calibri"/>
                <a:sym typeface="Calibri"/>
              </a:rPr>
              <a:t> write it down. Do not interrupt the presentation with a question.</a:t>
            </a:r>
            <a:endParaRPr b="0" i="0" u="none" strike="noStrike" cap="none" dirty="0">
              <a:solidFill>
                <a:schemeClr val="dk1"/>
              </a:solidFill>
              <a:latin typeface="+mj-lt"/>
              <a:ea typeface="Calibri"/>
              <a:cs typeface="Calibri"/>
              <a:sym typeface="Calibri"/>
            </a:endParaRPr>
          </a:p>
          <a:p>
            <a:pPr marL="342900" marR="0" lvl="0" indent="-342900" algn="ctr" rtl="0">
              <a:lnSpc>
                <a:spcPct val="107000"/>
              </a:lnSpc>
              <a:spcBef>
                <a:spcPts val="0"/>
              </a:spcBef>
              <a:spcAft>
                <a:spcPts val="0"/>
              </a:spcAft>
              <a:buClr>
                <a:schemeClr val="dk1"/>
              </a:buClr>
              <a:buSzPts val="3200"/>
              <a:buFont typeface="Noto Sans Symbols"/>
              <a:buChar char="✔"/>
            </a:pPr>
            <a:r>
              <a:rPr lang="en-US" sz="2800" b="0" i="1" u="sng" strike="noStrike" cap="none" dirty="0">
                <a:solidFill>
                  <a:schemeClr val="dk1"/>
                </a:solidFill>
                <a:latin typeface="+mj-lt"/>
                <a:ea typeface="Calibri"/>
                <a:cs typeface="Calibri"/>
                <a:sym typeface="Calibri"/>
              </a:rPr>
              <a:t>We will periodically pause to answer questions about what was just covered.</a:t>
            </a:r>
            <a:endParaRPr sz="1200" u="sng" dirty="0">
              <a:latin typeface="+mj-lt"/>
            </a:endParaRPr>
          </a:p>
          <a:p>
            <a:pPr marL="342900" marR="0" lvl="0" indent="-342900" algn="ctr" rtl="0">
              <a:lnSpc>
                <a:spcPct val="107000"/>
              </a:lnSpc>
              <a:spcBef>
                <a:spcPts val="800"/>
              </a:spcBef>
              <a:spcAft>
                <a:spcPts val="0"/>
              </a:spcAft>
              <a:buClr>
                <a:schemeClr val="dk1"/>
              </a:buClr>
              <a:buSzPts val="3200"/>
              <a:buFont typeface="Noto Sans Symbols"/>
              <a:buChar char="✔"/>
            </a:pPr>
            <a:r>
              <a:rPr lang="en-US" sz="2800" b="0" i="1" u="none" strike="noStrike" cap="none" dirty="0">
                <a:solidFill>
                  <a:schemeClr val="dk1"/>
                </a:solidFill>
                <a:latin typeface="+mj-lt"/>
                <a:ea typeface="Calibri"/>
                <a:cs typeface="Calibri"/>
                <a:sym typeface="Calibri"/>
              </a:rPr>
              <a:t>Please do not converse in the chat</a:t>
            </a:r>
            <a:endParaRPr sz="2800" b="0" i="0" u="none" strike="noStrike" cap="none" dirty="0">
              <a:solidFill>
                <a:schemeClr val="dk1"/>
              </a:solidFill>
              <a:latin typeface="+mj-lt"/>
              <a:ea typeface="Arial"/>
              <a:cs typeface="Arial"/>
              <a:sym typeface="Arial"/>
            </a:endParaRPr>
          </a:p>
        </p:txBody>
      </p:sp>
      <p:pic>
        <p:nvPicPr>
          <p:cNvPr id="3" name="Graphic 2" descr="Checkmark with solid fill">
            <a:extLst>
              <a:ext uri="{FF2B5EF4-FFF2-40B4-BE49-F238E27FC236}">
                <a16:creationId xmlns:a16="http://schemas.microsoft.com/office/drawing/2014/main" id="{5F8638BC-3429-8282-8581-E80EB60C3CC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22290" y="1189703"/>
            <a:ext cx="462116" cy="46211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400">
        <p:fade thruBlk="1"/>
      </p:transition>
    </mc:Choice>
    <mc:Fallback xmlns="">
      <p:transition spd="slow">
        <p:fade thruBlk="1"/>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sp>
        <p:nvSpPr>
          <p:cNvPr id="347" name="Google Shape;347;p46"/>
          <p:cNvSpPr txBox="1">
            <a:spLocks noGrp="1"/>
          </p:cNvSpPr>
          <p:nvPr>
            <p:ph type="body" idx="1"/>
          </p:nvPr>
        </p:nvSpPr>
        <p:spPr>
          <a:xfrm>
            <a:off x="609600" y="1360967"/>
            <a:ext cx="8229600" cy="4136066"/>
          </a:xfrm>
          <a:prstGeom prst="rect">
            <a:avLst/>
          </a:prstGeom>
          <a:noFill/>
          <a:ln>
            <a:noFill/>
          </a:ln>
        </p:spPr>
        <p:txBody>
          <a:bodyPr spcFirstLastPara="1" wrap="square" lIns="91425" tIns="45700" rIns="91425" bIns="45700" anchor="t" anchorCtr="0">
            <a:normAutofit/>
          </a:bodyPr>
          <a:lstStyle/>
          <a:p>
            <a:pPr marL="609600" lvl="0" indent="-609600" algn="l" rtl="0">
              <a:lnSpc>
                <a:spcPct val="90000"/>
              </a:lnSpc>
              <a:spcBef>
                <a:spcPts val="0"/>
              </a:spcBef>
              <a:spcAft>
                <a:spcPts val="0"/>
              </a:spcAft>
              <a:buClr>
                <a:srgbClr val="0BD0D9"/>
              </a:buClr>
              <a:buSzPts val="2400"/>
              <a:buNone/>
            </a:pPr>
            <a:r>
              <a:rPr lang="en-US" sz="2400" b="1">
                <a:solidFill>
                  <a:srgbClr val="000000"/>
                </a:solidFill>
              </a:rPr>
              <a:t>	</a:t>
            </a:r>
            <a:endParaRPr sz="800"/>
          </a:p>
          <a:p>
            <a:pPr marL="609600" lvl="0" indent="-609600" algn="l" rtl="0">
              <a:lnSpc>
                <a:spcPct val="0"/>
              </a:lnSpc>
              <a:spcBef>
                <a:spcPts val="0"/>
              </a:spcBef>
              <a:spcAft>
                <a:spcPts val="0"/>
              </a:spcAft>
              <a:buClr>
                <a:schemeClr val="dk1"/>
              </a:buClr>
              <a:buSzPts val="2000"/>
              <a:buFont typeface="Calibri"/>
              <a:buNone/>
            </a:pPr>
            <a:r>
              <a:rPr lang="en-US" sz="2000"/>
              <a:t> </a:t>
            </a:r>
            <a:endParaRPr/>
          </a:p>
          <a:p>
            <a:pPr marL="742950" lvl="1" indent="-171450" algn="l" rtl="0">
              <a:lnSpc>
                <a:spcPct val="90000"/>
              </a:lnSpc>
              <a:spcBef>
                <a:spcPts val="360"/>
              </a:spcBef>
              <a:spcAft>
                <a:spcPts val="0"/>
              </a:spcAft>
              <a:buClr>
                <a:schemeClr val="dk1"/>
              </a:buClr>
              <a:buSzPts val="1800"/>
              <a:buNone/>
            </a:pPr>
            <a:endParaRPr sz="1800"/>
          </a:p>
        </p:txBody>
      </p:sp>
      <p:pic>
        <p:nvPicPr>
          <p:cNvPr id="348" name="Google Shape;348;p46" descr="CGA NEW - Color"/>
          <p:cNvPicPr preferRelativeResize="0"/>
          <p:nvPr/>
        </p:nvPicPr>
        <p:blipFill rotWithShape="1">
          <a:blip r:embed="rId3">
            <a:alphaModFix/>
          </a:blip>
          <a:srcRect/>
          <a:stretch/>
        </p:blipFill>
        <p:spPr>
          <a:xfrm>
            <a:off x="609600" y="207731"/>
            <a:ext cx="697468" cy="697468"/>
          </a:xfrm>
          <a:prstGeom prst="rect">
            <a:avLst/>
          </a:prstGeom>
          <a:noFill/>
          <a:ln>
            <a:noFill/>
          </a:ln>
        </p:spPr>
      </p:pic>
      <p:sp>
        <p:nvSpPr>
          <p:cNvPr id="349" name="Google Shape;349;p46"/>
          <p:cNvSpPr txBox="1"/>
          <p:nvPr/>
        </p:nvSpPr>
        <p:spPr>
          <a:xfrm>
            <a:off x="1524000" y="1002268"/>
            <a:ext cx="6629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3.3 When a Hole is Started But Player Does Not Hole Out</a:t>
            </a:r>
            <a:endParaRPr/>
          </a:p>
        </p:txBody>
      </p:sp>
      <p:sp>
        <p:nvSpPr>
          <p:cNvPr id="350" name="Google Shape;350;p46"/>
          <p:cNvSpPr txBox="1"/>
          <p:nvPr/>
        </p:nvSpPr>
        <p:spPr>
          <a:xfrm>
            <a:off x="76200" y="1575036"/>
            <a:ext cx="8991600" cy="4062610"/>
          </a:xfrm>
          <a:prstGeom prst="rect">
            <a:avLst/>
          </a:prstGeom>
          <a:noFill/>
          <a:ln w="9525" cap="flat" cmpd="sng">
            <a:solidFill>
              <a:srgbClr val="0070C0"/>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1" i="1">
                <a:solidFill>
                  <a:schemeClr val="dk1"/>
                </a:solidFill>
                <a:latin typeface="Arial"/>
                <a:ea typeface="Arial"/>
                <a:cs typeface="Arial"/>
                <a:sym typeface="Arial"/>
              </a:rPr>
              <a:t>There are circumstances that might result in a player starting a hole but not holing out.</a:t>
            </a:r>
            <a:endParaRPr/>
          </a:p>
          <a:p>
            <a:pPr marL="0" marR="0" lvl="0" indent="0" algn="l" rtl="0">
              <a:spcBef>
                <a:spcPts val="0"/>
              </a:spcBef>
              <a:spcAft>
                <a:spcPts val="0"/>
              </a:spcAft>
              <a:buNone/>
            </a:pPr>
            <a:endParaRPr sz="1600" b="1" i="1">
              <a:solidFill>
                <a:schemeClr val="dk1"/>
              </a:solidFill>
              <a:latin typeface="Arial"/>
              <a:ea typeface="Arial"/>
              <a:cs typeface="Arial"/>
              <a:sym typeface="Arial"/>
            </a:endParaRPr>
          </a:p>
          <a:p>
            <a:pPr marL="0" marR="0" lvl="0" indent="0" algn="l" rtl="0">
              <a:spcBef>
                <a:spcPts val="0"/>
              </a:spcBef>
              <a:spcAft>
                <a:spcPts val="0"/>
              </a:spcAft>
              <a:buNone/>
            </a:pPr>
            <a:r>
              <a:rPr lang="en-US" sz="1600">
                <a:solidFill>
                  <a:schemeClr val="dk1"/>
                </a:solidFill>
                <a:latin typeface="Arial"/>
                <a:ea typeface="Arial"/>
                <a:cs typeface="Arial"/>
                <a:sym typeface="Arial"/>
              </a:rPr>
              <a:t>For example, when:</a:t>
            </a:r>
            <a:endParaRPr/>
          </a:p>
          <a:p>
            <a:pPr marL="0" marR="0" lvl="0" indent="-101600" algn="l" rtl="0">
              <a:spcBef>
                <a:spcPts val="600"/>
              </a:spcBef>
              <a:spcAft>
                <a:spcPts val="0"/>
              </a:spcAft>
              <a:buClr>
                <a:schemeClr val="dk1"/>
              </a:buClr>
              <a:buSzPts val="1600"/>
              <a:buFont typeface="Arial"/>
              <a:buChar char="•"/>
            </a:pPr>
            <a:r>
              <a:rPr lang="en-US" sz="1600">
                <a:solidFill>
                  <a:schemeClr val="dk1"/>
                </a:solidFill>
                <a:latin typeface="Arial"/>
                <a:ea typeface="Arial"/>
                <a:cs typeface="Arial"/>
                <a:sym typeface="Arial"/>
              </a:rPr>
              <a:t>The result of the hole has already been decided,</a:t>
            </a:r>
            <a:endParaRPr/>
          </a:p>
          <a:p>
            <a:pPr marL="0" marR="0" lvl="0" indent="-101600" algn="l" rtl="0">
              <a:spcBef>
                <a:spcPts val="1200"/>
              </a:spcBef>
              <a:spcAft>
                <a:spcPts val="0"/>
              </a:spcAft>
              <a:buClr>
                <a:schemeClr val="dk1"/>
              </a:buClr>
              <a:buSzPts val="1600"/>
              <a:buFont typeface="Arial"/>
              <a:buChar char="•"/>
            </a:pPr>
            <a:r>
              <a:rPr lang="en-US" sz="1600">
                <a:solidFill>
                  <a:schemeClr val="dk1"/>
                </a:solidFill>
                <a:latin typeface="Arial"/>
                <a:ea typeface="Arial"/>
                <a:cs typeface="Arial"/>
                <a:sym typeface="Arial"/>
              </a:rPr>
              <a:t>A hole has been conceded in match play,</a:t>
            </a:r>
            <a:endParaRPr/>
          </a:p>
          <a:p>
            <a:pPr marL="0" marR="0" lvl="0" indent="-101600" algn="l" rtl="0">
              <a:spcBef>
                <a:spcPts val="1200"/>
              </a:spcBef>
              <a:spcAft>
                <a:spcPts val="0"/>
              </a:spcAft>
              <a:buClr>
                <a:schemeClr val="dk1"/>
              </a:buClr>
              <a:buSzPts val="1600"/>
              <a:buFont typeface="Arial"/>
              <a:buChar char="•"/>
            </a:pPr>
            <a:r>
              <a:rPr lang="en-US" sz="1600">
                <a:solidFill>
                  <a:schemeClr val="dk1"/>
                </a:solidFill>
                <a:latin typeface="Arial"/>
                <a:ea typeface="Arial"/>
                <a:cs typeface="Arial"/>
                <a:sym typeface="Arial"/>
              </a:rPr>
              <a:t>A player’s partner has already posted a better score and the player picks up, or</a:t>
            </a:r>
            <a:endParaRPr/>
          </a:p>
          <a:p>
            <a:pPr marL="0" marR="0" lvl="0" indent="0" algn="l" rtl="0">
              <a:spcBef>
                <a:spcPts val="120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r>
              <a:rPr lang="en-US" sz="1600" b="1" i="1">
                <a:solidFill>
                  <a:schemeClr val="dk1"/>
                </a:solidFill>
                <a:latin typeface="Arial"/>
                <a:ea typeface="Arial"/>
                <a:cs typeface="Arial"/>
                <a:sym typeface="Arial"/>
              </a:rPr>
              <a:t>When a player starts a hole but does not hole out for a valid reason, the player must record their most likely score or net double bogey, whichever is lower! </a:t>
            </a:r>
            <a:endParaRPr>
              <a:solidFill>
                <a:schemeClr val="dk1"/>
              </a:solidFill>
            </a:endParaRPr>
          </a:p>
          <a:p>
            <a:pPr marL="0" marR="0" lvl="0" indent="0" algn="l" rtl="0">
              <a:spcBef>
                <a:spcPts val="0"/>
              </a:spcBef>
              <a:spcAft>
                <a:spcPts val="0"/>
              </a:spcAft>
              <a:buNone/>
            </a:pPr>
            <a:endParaRPr sz="1600">
              <a:solidFill>
                <a:schemeClr val="dk1"/>
              </a:solidFill>
              <a:latin typeface="Arial"/>
              <a:ea typeface="Arial"/>
              <a:cs typeface="Arial"/>
              <a:sym typeface="Arial"/>
            </a:endParaRPr>
          </a:p>
          <a:p>
            <a:pPr marL="0" marR="0" lvl="0" indent="0" algn="l" rtl="0">
              <a:spcBef>
                <a:spcPts val="0"/>
              </a:spcBef>
              <a:spcAft>
                <a:spcPts val="0"/>
              </a:spcAft>
              <a:buNone/>
            </a:pPr>
            <a:r>
              <a:rPr lang="en-US" sz="1600">
                <a:solidFill>
                  <a:schemeClr val="dk1"/>
                </a:solidFill>
                <a:latin typeface="Arial"/>
                <a:ea typeface="Arial"/>
                <a:cs typeface="Arial"/>
                <a:sym typeface="Arial"/>
              </a:rPr>
              <a:t>The most likely score is:</a:t>
            </a:r>
            <a:endParaRPr>
              <a:solidFill>
                <a:schemeClr val="dk1"/>
              </a:solidFill>
            </a:endParaRPr>
          </a:p>
          <a:p>
            <a:pPr marL="0" marR="0" lvl="0" indent="-101600" algn="l" rtl="0">
              <a:spcBef>
                <a:spcPts val="600"/>
              </a:spcBef>
              <a:spcAft>
                <a:spcPts val="0"/>
              </a:spcAft>
              <a:buClr>
                <a:schemeClr val="dk1"/>
              </a:buClr>
              <a:buSzPts val="1600"/>
              <a:buFont typeface="Arial"/>
              <a:buChar char="•"/>
            </a:pPr>
            <a:r>
              <a:rPr lang="en-US" sz="1600">
                <a:solidFill>
                  <a:schemeClr val="dk1"/>
                </a:solidFill>
                <a:latin typeface="Arial"/>
                <a:ea typeface="Arial"/>
                <a:cs typeface="Arial"/>
                <a:sym typeface="Arial"/>
              </a:rPr>
              <a:t>The number of strokes already taken to reach a position on a hole, </a:t>
            </a:r>
            <a:r>
              <a:rPr lang="en-US" sz="1600" b="1">
                <a:solidFill>
                  <a:schemeClr val="dk1"/>
                </a:solidFill>
                <a:latin typeface="Arial"/>
                <a:ea typeface="Arial"/>
                <a:cs typeface="Arial"/>
                <a:sym typeface="Arial"/>
              </a:rPr>
              <a:t>plus</a:t>
            </a:r>
            <a:endParaRPr/>
          </a:p>
          <a:p>
            <a:pPr marL="0" marR="0" lvl="0" indent="-101600" algn="l" rtl="0">
              <a:spcBef>
                <a:spcPts val="1200"/>
              </a:spcBef>
              <a:spcAft>
                <a:spcPts val="0"/>
              </a:spcAft>
              <a:buClr>
                <a:schemeClr val="dk1"/>
              </a:buClr>
              <a:buSzPts val="1600"/>
              <a:buFont typeface="Arial"/>
              <a:buChar char="•"/>
            </a:pPr>
            <a:r>
              <a:rPr lang="en-US" sz="1600">
                <a:solidFill>
                  <a:schemeClr val="dk1"/>
                </a:solidFill>
                <a:latin typeface="Arial"/>
                <a:ea typeface="Arial"/>
                <a:cs typeface="Arial"/>
                <a:sym typeface="Arial"/>
              </a:rPr>
              <a:t>The number of strokes the player would most likely require to complete the hole from that point.</a:t>
            </a:r>
            <a:endParaRPr>
              <a:solidFill>
                <a:schemeClr val="dk1"/>
              </a:solidFill>
            </a:endParaRPr>
          </a:p>
        </p:txBody>
      </p:sp>
      <p:sp>
        <p:nvSpPr>
          <p:cNvPr id="351" name="Google Shape;351;p46"/>
          <p:cNvSpPr txBox="1"/>
          <p:nvPr/>
        </p:nvSpPr>
        <p:spPr>
          <a:xfrm>
            <a:off x="1447800" y="460452"/>
            <a:ext cx="7391400" cy="313932"/>
          </a:xfrm>
          <a:prstGeom prst="rect">
            <a:avLst/>
          </a:prstGeom>
          <a:noFill/>
          <a:ln>
            <a:noFill/>
          </a:ln>
        </p:spPr>
        <p:txBody>
          <a:bodyPr spcFirstLastPara="1" wrap="square" lIns="91425" tIns="45700" rIns="91425" bIns="45700" anchor="t" anchorCtr="0">
            <a:spAutoFit/>
          </a:bodyPr>
          <a:lstStyle/>
          <a:p>
            <a:pPr marL="609600" marR="0" lvl="0" indent="-609600" algn="l" rtl="0">
              <a:lnSpc>
                <a:spcPct val="90000"/>
              </a:lnSpc>
              <a:spcBef>
                <a:spcPts val="0"/>
              </a:spcBef>
              <a:spcAft>
                <a:spcPts val="0"/>
              </a:spcAft>
              <a:buClr>
                <a:srgbClr val="0BD0D9"/>
              </a:buClr>
              <a:buSzPts val="1600"/>
              <a:buFont typeface="Arial"/>
              <a:buNone/>
            </a:pPr>
            <a:r>
              <a:rPr lang="en-US" sz="1600" b="1">
                <a:solidFill>
                  <a:srgbClr val="000000"/>
                </a:solidFill>
                <a:latin typeface="Arial"/>
                <a:ea typeface="Arial"/>
                <a:cs typeface="Arial"/>
                <a:sym typeface="Arial"/>
              </a:rPr>
              <a:t>Rule #8     TEAM CAPTAINS' DUTIES (After Match &amp; Accurate Scorecards):</a:t>
            </a:r>
            <a:endParaRPr sz="1600" u="sng">
              <a:solidFill>
                <a:srgbClr val="000000"/>
              </a:solidFill>
              <a:latin typeface="Arial"/>
              <a:ea typeface="Arial"/>
              <a:cs typeface="Arial"/>
              <a:sym typeface="Arial"/>
            </a:endParaRPr>
          </a:p>
        </p:txBody>
      </p:sp>
      <p:sp>
        <p:nvSpPr>
          <p:cNvPr id="3" name="Google Shape;349;p46">
            <a:extLst>
              <a:ext uri="{FF2B5EF4-FFF2-40B4-BE49-F238E27FC236}">
                <a16:creationId xmlns:a16="http://schemas.microsoft.com/office/drawing/2014/main" id="{A476E86F-CD2E-89B6-8F47-A3B5CCFFC568}"/>
              </a:ext>
            </a:extLst>
          </p:cNvPr>
          <p:cNvSpPr txBox="1"/>
          <p:nvPr/>
        </p:nvSpPr>
        <p:spPr>
          <a:xfrm>
            <a:off x="1305870" y="5888375"/>
            <a:ext cx="5817958" cy="646290"/>
          </a:xfrm>
          <a:prstGeom prst="rect">
            <a:avLst/>
          </a:prstGeom>
          <a:noFill/>
          <a:ln>
            <a:noFill/>
          </a:ln>
        </p:spPr>
        <p:txBody>
          <a:bodyPr spcFirstLastPara="1" wrap="square" lIns="91425" tIns="45700" rIns="91425" bIns="45700" anchor="t" anchorCtr="0">
            <a:spAutoFit/>
          </a:bodyPr>
          <a:lstStyle/>
          <a:p>
            <a:pPr marL="285750" indent="-285750">
              <a:buChar char="•"/>
            </a:pPr>
            <a:r>
              <a:rPr lang="en-US" sz="1800" b="1">
                <a:solidFill>
                  <a:schemeClr val="dk1"/>
                </a:solidFill>
              </a:rPr>
              <a:t>Scores can be recorded on scorecards and Golf Genius as, for example, "X6".</a:t>
            </a:r>
          </a:p>
        </p:txBody>
      </p:sp>
    </p:spTree>
  </p:cSld>
  <p:clrMapOvr>
    <a:masterClrMapping/>
  </p:clrMapOvr>
  <p:transition>
    <p:fade thruBlk="1"/>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47"/>
          <p:cNvSpPr txBox="1">
            <a:spLocks noGrp="1"/>
          </p:cNvSpPr>
          <p:nvPr>
            <p:ph type="body" idx="1"/>
          </p:nvPr>
        </p:nvSpPr>
        <p:spPr>
          <a:xfrm>
            <a:off x="609600" y="1360967"/>
            <a:ext cx="8229600" cy="4136066"/>
          </a:xfrm>
          <a:prstGeom prst="rect">
            <a:avLst/>
          </a:prstGeom>
          <a:noFill/>
          <a:ln>
            <a:noFill/>
          </a:ln>
        </p:spPr>
        <p:txBody>
          <a:bodyPr spcFirstLastPara="1" wrap="square" lIns="91425" tIns="45700" rIns="91425" bIns="45700" anchor="t" anchorCtr="0">
            <a:normAutofit/>
          </a:bodyPr>
          <a:lstStyle/>
          <a:p>
            <a:pPr marL="609600" lvl="0" indent="-609600" algn="l" rtl="0">
              <a:lnSpc>
                <a:spcPct val="90000"/>
              </a:lnSpc>
              <a:spcBef>
                <a:spcPts val="0"/>
              </a:spcBef>
              <a:spcAft>
                <a:spcPts val="0"/>
              </a:spcAft>
              <a:buClr>
                <a:srgbClr val="0BD0D9"/>
              </a:buClr>
              <a:buSzPts val="2400"/>
              <a:buNone/>
            </a:pPr>
            <a:r>
              <a:rPr lang="en-US" sz="2400" b="1">
                <a:solidFill>
                  <a:srgbClr val="000000"/>
                </a:solidFill>
              </a:rPr>
              <a:t>	</a:t>
            </a:r>
            <a:endParaRPr sz="800"/>
          </a:p>
          <a:p>
            <a:pPr marL="609600" lvl="0" indent="-609600" algn="l" rtl="0">
              <a:lnSpc>
                <a:spcPct val="0"/>
              </a:lnSpc>
              <a:spcBef>
                <a:spcPts val="0"/>
              </a:spcBef>
              <a:spcAft>
                <a:spcPts val="0"/>
              </a:spcAft>
              <a:buClr>
                <a:schemeClr val="dk1"/>
              </a:buClr>
              <a:buSzPts val="2000"/>
              <a:buFont typeface="Calibri"/>
              <a:buNone/>
            </a:pPr>
            <a:r>
              <a:rPr lang="en-US" sz="2000"/>
              <a:t> </a:t>
            </a:r>
            <a:endParaRPr/>
          </a:p>
          <a:p>
            <a:pPr marL="742950" lvl="1" indent="-171450" algn="l" rtl="0">
              <a:lnSpc>
                <a:spcPct val="90000"/>
              </a:lnSpc>
              <a:spcBef>
                <a:spcPts val="360"/>
              </a:spcBef>
              <a:spcAft>
                <a:spcPts val="0"/>
              </a:spcAft>
              <a:buClr>
                <a:schemeClr val="dk1"/>
              </a:buClr>
              <a:buSzPts val="1800"/>
              <a:buNone/>
            </a:pPr>
            <a:endParaRPr sz="1800"/>
          </a:p>
        </p:txBody>
      </p:sp>
      <p:pic>
        <p:nvPicPr>
          <p:cNvPr id="357" name="Google Shape;357;p47" descr="CGA NEW - Color"/>
          <p:cNvPicPr preferRelativeResize="0"/>
          <p:nvPr/>
        </p:nvPicPr>
        <p:blipFill rotWithShape="1">
          <a:blip r:embed="rId3">
            <a:alphaModFix/>
          </a:blip>
          <a:srcRect/>
          <a:stretch/>
        </p:blipFill>
        <p:spPr>
          <a:xfrm>
            <a:off x="555171" y="215874"/>
            <a:ext cx="664029" cy="664029"/>
          </a:xfrm>
          <a:prstGeom prst="rect">
            <a:avLst/>
          </a:prstGeom>
          <a:noFill/>
          <a:ln>
            <a:noFill/>
          </a:ln>
        </p:spPr>
      </p:pic>
      <p:sp>
        <p:nvSpPr>
          <p:cNvPr id="358" name="Google Shape;358;p47"/>
          <p:cNvSpPr txBox="1"/>
          <p:nvPr/>
        </p:nvSpPr>
        <p:spPr>
          <a:xfrm>
            <a:off x="1524000" y="1002268"/>
            <a:ext cx="66294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3.3 When a Hole is Started But Player Does Not Hole Out</a:t>
            </a:r>
            <a:endParaRPr/>
          </a:p>
        </p:txBody>
      </p:sp>
      <p:sp>
        <p:nvSpPr>
          <p:cNvPr id="359" name="Google Shape;359;p47"/>
          <p:cNvSpPr txBox="1"/>
          <p:nvPr/>
        </p:nvSpPr>
        <p:spPr>
          <a:xfrm>
            <a:off x="246355" y="1767014"/>
            <a:ext cx="86106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a:solidFill>
                  <a:schemeClr val="dk1"/>
                </a:solidFill>
                <a:latin typeface="Arial"/>
                <a:ea typeface="Arial"/>
                <a:cs typeface="Arial"/>
                <a:sym typeface="Arial"/>
              </a:rPr>
              <a:t>Most likely scores should be determined on any hole using the following guidelines:</a:t>
            </a:r>
            <a:endParaRPr/>
          </a:p>
        </p:txBody>
      </p:sp>
      <p:graphicFrame>
        <p:nvGraphicFramePr>
          <p:cNvPr id="360" name="Google Shape;360;p47"/>
          <p:cNvGraphicFramePr/>
          <p:nvPr/>
        </p:nvGraphicFramePr>
        <p:xfrm>
          <a:off x="457200" y="2308700"/>
          <a:ext cx="8229600" cy="4136100"/>
        </p:xfrm>
        <a:graphic>
          <a:graphicData uri="http://schemas.openxmlformats.org/drawingml/2006/table">
            <a:tbl>
              <a:tblPr>
                <a:noFill/>
                <a:tableStyleId>{2EFFD9C3-F031-4624-A145-5EE88AD576BA}</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486600">
                <a:tc>
                  <a:txBody>
                    <a:bodyPr/>
                    <a:lstStyle/>
                    <a:p>
                      <a:pPr marL="0" marR="0" lvl="0" indent="0" algn="ctr" rtl="0">
                        <a:spcBef>
                          <a:spcPts val="0"/>
                        </a:spcBef>
                        <a:spcAft>
                          <a:spcPts val="0"/>
                        </a:spcAft>
                        <a:buNone/>
                      </a:pPr>
                      <a:r>
                        <a:rPr lang="en-US" sz="1800" b="1" u="none" strike="noStrike" cap="none"/>
                        <a:t>Position of the Ball</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ctr" rtl="0">
                        <a:spcBef>
                          <a:spcPts val="0"/>
                        </a:spcBef>
                        <a:spcAft>
                          <a:spcPts val="0"/>
                        </a:spcAft>
                        <a:buNone/>
                      </a:pPr>
                      <a:r>
                        <a:rPr lang="en-US" sz="1800" b="1" u="none" strike="noStrike" cap="none"/>
                        <a:t>Strokes to be Added</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1216500">
                <a:tc>
                  <a:txBody>
                    <a:bodyPr/>
                    <a:lstStyle/>
                    <a:p>
                      <a:pPr marL="0" marR="0" lvl="0" indent="0" algn="l" rtl="0">
                        <a:spcBef>
                          <a:spcPts val="0"/>
                        </a:spcBef>
                        <a:spcAft>
                          <a:spcPts val="0"/>
                        </a:spcAft>
                        <a:buNone/>
                      </a:pPr>
                      <a:r>
                        <a:rPr lang="en-US" sz="1800" u="none" strike="noStrike" cap="none"/>
                        <a:t>If the ball lies on the putting green, and is no more than 5 feet from the hole:</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a:t>Add one additional stroke.</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1216500">
                <a:tc>
                  <a:txBody>
                    <a:bodyPr/>
                    <a:lstStyle/>
                    <a:p>
                      <a:pPr marL="0" marR="0" lvl="0" indent="0" algn="l" rtl="0">
                        <a:spcBef>
                          <a:spcPts val="0"/>
                        </a:spcBef>
                        <a:spcAft>
                          <a:spcPts val="0"/>
                        </a:spcAft>
                        <a:buNone/>
                      </a:pPr>
                      <a:r>
                        <a:rPr lang="en-US" sz="1800"/>
                        <a:t>If the ball lies between 5 feet and 20 yards from the hole:</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a:t>Add 2 or 3 additional strokes, depending on the position of the ball, the difficulty of the green and the ability of the player.</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216500">
                <a:tc>
                  <a:txBody>
                    <a:bodyPr/>
                    <a:lstStyle/>
                    <a:p>
                      <a:pPr marL="0" marR="0" lvl="0" indent="0" algn="l" rtl="0">
                        <a:spcBef>
                          <a:spcPts val="0"/>
                        </a:spcBef>
                        <a:spcAft>
                          <a:spcPts val="0"/>
                        </a:spcAft>
                        <a:buNone/>
                      </a:pPr>
                      <a:r>
                        <a:rPr lang="en-US" sz="1800"/>
                        <a:t>If the ball lies more than 20 yards from the hole:</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spcBef>
                          <a:spcPts val="0"/>
                        </a:spcBef>
                        <a:spcAft>
                          <a:spcPts val="0"/>
                        </a:spcAft>
                        <a:buNone/>
                      </a:pPr>
                      <a:r>
                        <a:rPr lang="en-US" sz="1800"/>
                        <a:t>Add 3 or 4 additional strokes, depending on the position of the ball, the difficulty of the green and the ability of the player.</a:t>
                      </a:r>
                      <a:endParaRPr/>
                    </a:p>
                  </a:txBody>
                  <a:tcPr marL="91450" marR="91450" marT="45725" marB="45725" anchor="ctr">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
        <p:nvSpPr>
          <p:cNvPr id="361" name="Google Shape;361;p47"/>
          <p:cNvSpPr txBox="1"/>
          <p:nvPr/>
        </p:nvSpPr>
        <p:spPr>
          <a:xfrm>
            <a:off x="1447800" y="460452"/>
            <a:ext cx="7391400" cy="313932"/>
          </a:xfrm>
          <a:prstGeom prst="rect">
            <a:avLst/>
          </a:prstGeom>
          <a:noFill/>
          <a:ln>
            <a:noFill/>
          </a:ln>
        </p:spPr>
        <p:txBody>
          <a:bodyPr spcFirstLastPara="1" wrap="square" lIns="91425" tIns="45700" rIns="91425" bIns="45700" anchor="t" anchorCtr="0">
            <a:spAutoFit/>
          </a:bodyPr>
          <a:lstStyle/>
          <a:p>
            <a:pPr marL="609600" marR="0" lvl="0" indent="-609600" algn="l" rtl="0">
              <a:lnSpc>
                <a:spcPct val="90000"/>
              </a:lnSpc>
              <a:spcBef>
                <a:spcPts val="0"/>
              </a:spcBef>
              <a:spcAft>
                <a:spcPts val="0"/>
              </a:spcAft>
              <a:buClr>
                <a:srgbClr val="0BD0D9"/>
              </a:buClr>
              <a:buSzPts val="1600"/>
              <a:buFont typeface="Arial"/>
              <a:buNone/>
            </a:pPr>
            <a:r>
              <a:rPr lang="en-US" sz="1600" b="1">
                <a:solidFill>
                  <a:srgbClr val="000000"/>
                </a:solidFill>
                <a:latin typeface="Arial"/>
                <a:ea typeface="Arial"/>
                <a:cs typeface="Arial"/>
                <a:sym typeface="Arial"/>
              </a:rPr>
              <a:t>Rule #8     TEAM CAPTAINS' DUTIES (After Match &amp; Accurate Scorecards):</a:t>
            </a:r>
            <a:endParaRPr sz="1600" u="sng">
              <a:solidFill>
                <a:srgbClr val="000000"/>
              </a:solidFill>
              <a:latin typeface="Arial"/>
              <a:ea typeface="Arial"/>
              <a:cs typeface="Arial"/>
              <a:sym typeface="Arial"/>
            </a:endParaRPr>
          </a:p>
        </p:txBody>
      </p:sp>
    </p:spTree>
  </p:cSld>
  <p:clrMapOvr>
    <a:masterClrMapping/>
  </p:clrMapOvr>
  <p:transition>
    <p:fade thruBlk="1"/>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p48"/>
          <p:cNvSpPr txBox="1">
            <a:spLocks noGrp="1"/>
          </p:cNvSpPr>
          <p:nvPr>
            <p:ph type="body" idx="1"/>
          </p:nvPr>
        </p:nvSpPr>
        <p:spPr>
          <a:xfrm>
            <a:off x="609600" y="1360967"/>
            <a:ext cx="8229600" cy="4136066"/>
          </a:xfrm>
          <a:prstGeom prst="rect">
            <a:avLst/>
          </a:prstGeom>
          <a:noFill/>
          <a:ln>
            <a:noFill/>
          </a:ln>
        </p:spPr>
        <p:txBody>
          <a:bodyPr spcFirstLastPara="1" wrap="square" lIns="91425" tIns="45700" rIns="91425" bIns="45700" anchor="t" anchorCtr="0">
            <a:normAutofit/>
          </a:bodyPr>
          <a:lstStyle/>
          <a:p>
            <a:pPr marL="609600" lvl="0" indent="-609600" algn="l" rtl="0">
              <a:lnSpc>
                <a:spcPct val="90000"/>
              </a:lnSpc>
              <a:spcBef>
                <a:spcPts val="0"/>
              </a:spcBef>
              <a:spcAft>
                <a:spcPts val="0"/>
              </a:spcAft>
              <a:buClr>
                <a:srgbClr val="0BD0D9"/>
              </a:buClr>
              <a:buSzPts val="2400"/>
              <a:buNone/>
            </a:pPr>
            <a:r>
              <a:rPr lang="en-US" sz="2400" b="1">
                <a:solidFill>
                  <a:srgbClr val="000000"/>
                </a:solidFill>
              </a:rPr>
              <a:t>	</a:t>
            </a:r>
            <a:endParaRPr sz="800"/>
          </a:p>
          <a:p>
            <a:pPr marL="609600" lvl="0" indent="-609600" algn="l" rtl="0">
              <a:lnSpc>
                <a:spcPct val="0"/>
              </a:lnSpc>
              <a:spcBef>
                <a:spcPts val="0"/>
              </a:spcBef>
              <a:spcAft>
                <a:spcPts val="0"/>
              </a:spcAft>
              <a:buClr>
                <a:schemeClr val="dk1"/>
              </a:buClr>
              <a:buSzPts val="2000"/>
              <a:buFont typeface="Calibri"/>
              <a:buNone/>
            </a:pPr>
            <a:r>
              <a:rPr lang="en-US" sz="2000"/>
              <a:t> </a:t>
            </a:r>
            <a:endParaRPr/>
          </a:p>
          <a:p>
            <a:pPr marL="742950" lvl="1" indent="-171450" algn="l" rtl="0">
              <a:lnSpc>
                <a:spcPct val="90000"/>
              </a:lnSpc>
              <a:spcBef>
                <a:spcPts val="360"/>
              </a:spcBef>
              <a:spcAft>
                <a:spcPts val="0"/>
              </a:spcAft>
              <a:buClr>
                <a:schemeClr val="dk1"/>
              </a:buClr>
              <a:buSzPts val="1800"/>
              <a:buNone/>
            </a:pPr>
            <a:endParaRPr sz="1800"/>
          </a:p>
        </p:txBody>
      </p:sp>
      <p:pic>
        <p:nvPicPr>
          <p:cNvPr id="367" name="Google Shape;367;p48" descr="CGA NEW - Color"/>
          <p:cNvPicPr preferRelativeResize="0"/>
          <p:nvPr/>
        </p:nvPicPr>
        <p:blipFill rotWithShape="1">
          <a:blip r:embed="rId3">
            <a:alphaModFix/>
          </a:blip>
          <a:srcRect/>
          <a:stretch/>
        </p:blipFill>
        <p:spPr>
          <a:xfrm>
            <a:off x="609600" y="237732"/>
            <a:ext cx="676668" cy="676668"/>
          </a:xfrm>
          <a:prstGeom prst="rect">
            <a:avLst/>
          </a:prstGeom>
          <a:noFill/>
          <a:ln>
            <a:noFill/>
          </a:ln>
        </p:spPr>
      </p:pic>
      <p:sp>
        <p:nvSpPr>
          <p:cNvPr id="368" name="Google Shape;368;p48"/>
          <p:cNvSpPr/>
          <p:nvPr/>
        </p:nvSpPr>
        <p:spPr>
          <a:xfrm>
            <a:off x="152400" y="1525107"/>
            <a:ext cx="8839200" cy="5022914"/>
          </a:xfrm>
          <a:prstGeom prst="rect">
            <a:avLst/>
          </a:prstGeom>
          <a:noFill/>
          <a:ln>
            <a:noFill/>
          </a:ln>
        </p:spPr>
        <p:txBody>
          <a:bodyPr spcFirstLastPara="1" wrap="square" lIns="91425" tIns="45700" rIns="91425" bIns="45700" anchor="t" anchorCtr="0">
            <a:noAutofit/>
          </a:bodyPr>
          <a:lstStyle/>
          <a:p>
            <a:pPr marL="457200" marR="0" lvl="1" indent="0" algn="l" rtl="0">
              <a:lnSpc>
                <a:spcPct val="90000"/>
              </a:lnSpc>
              <a:spcBef>
                <a:spcPts val="0"/>
              </a:spcBef>
              <a:spcAft>
                <a:spcPts val="0"/>
              </a:spcAft>
              <a:buNone/>
            </a:pPr>
            <a:r>
              <a:rPr lang="en-US" sz="2800" b="1" i="1" u="none" strike="noStrike" cap="none">
                <a:solidFill>
                  <a:schemeClr val="dk1"/>
                </a:solidFill>
                <a:latin typeface="Arial"/>
                <a:ea typeface="Arial"/>
                <a:cs typeface="Arial"/>
                <a:sym typeface="Arial"/>
              </a:rPr>
              <a:t>NOTE:</a:t>
            </a:r>
            <a:r>
              <a:rPr lang="en-US" sz="2800" b="1" i="0" u="none" strike="noStrike" cap="none">
                <a:solidFill>
                  <a:srgbClr val="FF3300"/>
                </a:solidFill>
                <a:latin typeface="Arial"/>
                <a:ea typeface="Arial"/>
                <a:cs typeface="Arial"/>
                <a:sym typeface="Arial"/>
              </a:rPr>
              <a:t> LI’s, HDCP STROKES and OPPOSING PLAYER ELIGIBILITY MAY NOT BE QUESTIONED ONCE A MATCH HAS STARTED UNLESS INFORMATION GIVEN WAS DIFFERENT THAN THAT WAS APPROVED PRIOR TO THE START OF EACH MATCH. </a:t>
            </a:r>
            <a:r>
              <a:rPr lang="en-US" sz="2400" b="1" i="0" u="none" strike="noStrike" cap="none">
                <a:solidFill>
                  <a:schemeClr val="dk1"/>
                </a:solidFill>
                <a:latin typeface="Arial"/>
                <a:ea typeface="Arial"/>
                <a:cs typeface="Arial"/>
                <a:sym typeface="Arial"/>
              </a:rPr>
              <a:t>3.2c(1)/1 – Declaring a Higher Handicap </a:t>
            </a:r>
            <a:r>
              <a:rPr lang="en-US" sz="2400" b="1">
                <a:solidFill>
                  <a:schemeClr val="dk1"/>
                </a:solidFill>
              </a:rPr>
              <a:t>i</a:t>
            </a:r>
            <a:r>
              <a:rPr lang="en-US" sz="2400" b="1" i="0" u="none" strike="noStrike" cap="none">
                <a:solidFill>
                  <a:schemeClr val="dk1"/>
                </a:solidFill>
                <a:latin typeface="Arial"/>
                <a:ea typeface="Arial"/>
                <a:cs typeface="Arial"/>
                <a:sym typeface="Arial"/>
              </a:rPr>
              <a:t>s a </a:t>
            </a:r>
            <a:r>
              <a:rPr lang="en-US" sz="2400" b="1">
                <a:solidFill>
                  <a:schemeClr val="dk1"/>
                </a:solidFill>
              </a:rPr>
              <a:t>b</a:t>
            </a:r>
            <a:r>
              <a:rPr lang="en-US" sz="2400" b="1" i="0" u="none" strike="noStrike" cap="none">
                <a:solidFill>
                  <a:schemeClr val="dk1"/>
                </a:solidFill>
                <a:latin typeface="Arial"/>
                <a:ea typeface="Arial"/>
                <a:cs typeface="Arial"/>
                <a:sym typeface="Arial"/>
              </a:rPr>
              <a:t>reach </a:t>
            </a:r>
            <a:r>
              <a:rPr lang="en-US" sz="2400" b="1">
                <a:solidFill>
                  <a:schemeClr val="dk1"/>
                </a:solidFill>
              </a:rPr>
              <a:t>e</a:t>
            </a:r>
            <a:r>
              <a:rPr lang="en-US" sz="2400" b="1" i="0" u="none" strike="noStrike" cap="none">
                <a:solidFill>
                  <a:schemeClr val="dk1"/>
                </a:solidFill>
                <a:latin typeface="Arial"/>
                <a:ea typeface="Arial"/>
                <a:cs typeface="Arial"/>
                <a:sym typeface="Arial"/>
              </a:rPr>
              <a:t>ven </a:t>
            </a:r>
            <a:r>
              <a:rPr lang="en-US" sz="2400" b="1">
                <a:solidFill>
                  <a:schemeClr val="dk1"/>
                </a:solidFill>
              </a:rPr>
              <a:t>i</a:t>
            </a:r>
            <a:r>
              <a:rPr lang="en-US" sz="2400" b="1" i="0" u="none" strike="noStrike" cap="none">
                <a:solidFill>
                  <a:schemeClr val="dk1"/>
                </a:solidFill>
                <a:latin typeface="Arial"/>
                <a:ea typeface="Arial"/>
                <a:cs typeface="Arial"/>
                <a:sym typeface="Arial"/>
              </a:rPr>
              <a:t>f </a:t>
            </a:r>
            <a:r>
              <a:rPr lang="en-US" sz="2400" b="1">
                <a:solidFill>
                  <a:schemeClr val="dk1"/>
                </a:solidFill>
              </a:rPr>
              <a:t>a</a:t>
            </a:r>
            <a:r>
              <a:rPr lang="en-US" sz="2400" b="1" i="0" u="none" strike="noStrike" cap="none">
                <a:solidFill>
                  <a:schemeClr val="dk1"/>
                </a:solidFill>
                <a:latin typeface="Arial"/>
                <a:ea typeface="Arial"/>
                <a:cs typeface="Arial"/>
                <a:sym typeface="Arial"/>
              </a:rPr>
              <a:t>ffected </a:t>
            </a:r>
            <a:r>
              <a:rPr lang="en-US" sz="2400" b="1">
                <a:solidFill>
                  <a:schemeClr val="dk1"/>
                </a:solidFill>
              </a:rPr>
              <a:t>h</a:t>
            </a:r>
            <a:r>
              <a:rPr lang="en-US" sz="2400" b="1" i="0" u="none" strike="noStrike" cap="none">
                <a:solidFill>
                  <a:schemeClr val="dk1"/>
                </a:solidFill>
                <a:latin typeface="Arial"/>
                <a:ea typeface="Arial"/>
                <a:cs typeface="Arial"/>
                <a:sym typeface="Arial"/>
              </a:rPr>
              <a:t>ole </a:t>
            </a:r>
            <a:r>
              <a:rPr lang="en-US" sz="2400" b="1">
                <a:solidFill>
                  <a:schemeClr val="dk1"/>
                </a:solidFill>
              </a:rPr>
              <a:t>h</a:t>
            </a:r>
            <a:r>
              <a:rPr lang="en-US" sz="2400" b="1" i="0" u="none" strike="noStrike" cap="none">
                <a:solidFill>
                  <a:schemeClr val="dk1"/>
                </a:solidFill>
                <a:latin typeface="Arial"/>
                <a:ea typeface="Arial"/>
                <a:cs typeface="Arial"/>
                <a:sym typeface="Arial"/>
              </a:rPr>
              <a:t>as </a:t>
            </a:r>
            <a:r>
              <a:rPr lang="en-US" sz="2400" b="1">
                <a:solidFill>
                  <a:schemeClr val="dk1"/>
                </a:solidFill>
              </a:rPr>
              <a:t>n</a:t>
            </a:r>
            <a:r>
              <a:rPr lang="en-US" sz="2400" b="1" i="0" u="none" strike="noStrike" cap="none">
                <a:solidFill>
                  <a:schemeClr val="dk1"/>
                </a:solidFill>
                <a:latin typeface="Arial"/>
                <a:ea typeface="Arial"/>
                <a:cs typeface="Arial"/>
                <a:sym typeface="Arial"/>
              </a:rPr>
              <a:t>ot </a:t>
            </a:r>
            <a:r>
              <a:rPr lang="en-US" sz="2400" b="1">
                <a:solidFill>
                  <a:schemeClr val="dk1"/>
                </a:solidFill>
              </a:rPr>
              <a:t>b</a:t>
            </a:r>
            <a:r>
              <a:rPr lang="en-US" sz="2400" b="1" i="0" u="none" strike="noStrike" cap="none">
                <a:solidFill>
                  <a:schemeClr val="dk1"/>
                </a:solidFill>
                <a:latin typeface="Arial"/>
                <a:ea typeface="Arial"/>
                <a:cs typeface="Arial"/>
                <a:sym typeface="Arial"/>
              </a:rPr>
              <a:t>een </a:t>
            </a:r>
            <a:r>
              <a:rPr lang="en-US" sz="2400" b="1">
                <a:solidFill>
                  <a:schemeClr val="dk1"/>
                </a:solidFill>
              </a:rPr>
              <a:t>p</a:t>
            </a:r>
            <a:r>
              <a:rPr lang="en-US" sz="2400" b="1" i="0" u="none" strike="noStrike" cap="none">
                <a:solidFill>
                  <a:schemeClr val="dk1"/>
                </a:solidFill>
                <a:latin typeface="Arial"/>
                <a:ea typeface="Arial"/>
                <a:cs typeface="Arial"/>
                <a:sym typeface="Arial"/>
              </a:rPr>
              <a:t>layed</a:t>
            </a:r>
            <a:endParaRPr sz="2800" b="1" i="0" u="none" strike="noStrike" cap="none">
              <a:solidFill>
                <a:schemeClr val="dk1"/>
              </a:solidFill>
              <a:latin typeface="Arial"/>
              <a:ea typeface="Arial"/>
              <a:cs typeface="Arial"/>
              <a:sym typeface="Arial"/>
            </a:endParaRPr>
          </a:p>
          <a:p>
            <a:pPr marL="457200" marR="0" lvl="1" indent="0" algn="l" rtl="0">
              <a:lnSpc>
                <a:spcPct val="90000"/>
              </a:lnSpc>
              <a:spcBef>
                <a:spcPts val="0"/>
              </a:spcBef>
              <a:spcAft>
                <a:spcPts val="0"/>
              </a:spcAft>
              <a:buClr>
                <a:schemeClr val="dk1"/>
              </a:buClr>
              <a:buSzPts val="2800"/>
              <a:buFont typeface="Arial"/>
              <a:buNone/>
            </a:pPr>
            <a:endParaRPr sz="2800" b="1" i="0" u="none" strike="noStrike" cap="none">
              <a:solidFill>
                <a:srgbClr val="FF3300"/>
              </a:solidFill>
              <a:latin typeface="Arial"/>
              <a:ea typeface="Arial"/>
              <a:cs typeface="Arial"/>
              <a:sym typeface="Arial"/>
            </a:endParaRPr>
          </a:p>
          <a:p>
            <a:pPr marL="457200" marR="0" lvl="1" indent="0" algn="l" rtl="0">
              <a:lnSpc>
                <a:spcPct val="90000"/>
              </a:lnSpc>
              <a:spcBef>
                <a:spcPts val="0"/>
              </a:spcBef>
              <a:spcAft>
                <a:spcPts val="0"/>
              </a:spcAft>
              <a:buClr>
                <a:schemeClr val="dk1"/>
              </a:buClr>
              <a:buSzPts val="2800"/>
              <a:buFont typeface="Arial"/>
              <a:buNone/>
            </a:pPr>
            <a:r>
              <a:rPr lang="en-US" sz="2800" b="1" i="1" u="none" strike="noStrike" cap="none">
                <a:solidFill>
                  <a:schemeClr val="dk1"/>
                </a:solidFill>
                <a:latin typeface="Arial"/>
                <a:ea typeface="Arial"/>
                <a:cs typeface="Arial"/>
                <a:sym typeface="Arial"/>
              </a:rPr>
              <a:t>BOTH CAPTAINS SHOULD</a:t>
            </a:r>
            <a:r>
              <a:rPr lang="en-US" sz="2800" b="1" i="0" u="none" strike="noStrike" cap="none">
                <a:solidFill>
                  <a:srgbClr val="FF3300"/>
                </a:solidFill>
                <a:latin typeface="Arial"/>
                <a:ea typeface="Arial"/>
                <a:cs typeface="Arial"/>
                <a:sym typeface="Arial"/>
              </a:rPr>
              <a:t> </a:t>
            </a:r>
            <a:endParaRPr/>
          </a:p>
          <a:p>
            <a:pPr marL="457200" marR="0" lvl="1" indent="0" algn="l" rtl="0">
              <a:lnSpc>
                <a:spcPct val="90000"/>
              </a:lnSpc>
              <a:spcBef>
                <a:spcPts val="0"/>
              </a:spcBef>
              <a:spcAft>
                <a:spcPts val="0"/>
              </a:spcAft>
              <a:buClr>
                <a:srgbClr val="FF3300"/>
              </a:buClr>
              <a:buSzPts val="2800"/>
              <a:buFont typeface="Arial"/>
              <a:buNone/>
            </a:pPr>
            <a:r>
              <a:rPr lang="en-US" sz="2800" b="1" i="0" u="none" strike="noStrike" cap="none">
                <a:solidFill>
                  <a:srgbClr val="FF3300"/>
                </a:solidFill>
                <a:latin typeface="Arial"/>
                <a:ea typeface="Arial"/>
                <a:cs typeface="Arial"/>
                <a:sym typeface="Arial"/>
              </a:rPr>
              <a:t>DOUBLE CHECK </a:t>
            </a:r>
            <a:r>
              <a:rPr lang="en-US" sz="2800" b="1">
                <a:solidFill>
                  <a:srgbClr val="FF3300"/>
                </a:solidFill>
              </a:rPr>
              <a:t>the</a:t>
            </a:r>
            <a:r>
              <a:rPr lang="en-US" sz="2800" b="1" i="0" u="none" strike="noStrike" cap="none">
                <a:solidFill>
                  <a:srgbClr val="FF3300"/>
                </a:solidFill>
                <a:latin typeface="Arial"/>
                <a:ea typeface="Arial"/>
                <a:cs typeface="Arial"/>
                <a:sym typeface="Arial"/>
              </a:rPr>
              <a:t> SCORECARDS </a:t>
            </a:r>
            <a:r>
              <a:rPr lang="en-US" sz="2800" b="1">
                <a:solidFill>
                  <a:srgbClr val="FF3300"/>
                </a:solidFill>
              </a:rPr>
              <a:t>and</a:t>
            </a:r>
            <a:r>
              <a:rPr lang="en-US" sz="2800" b="1" i="0" u="none" strike="noStrike" cap="none">
                <a:solidFill>
                  <a:srgbClr val="FF3300"/>
                </a:solidFill>
                <a:latin typeface="Arial"/>
                <a:ea typeface="Arial"/>
                <a:cs typeface="Arial"/>
                <a:sym typeface="Arial"/>
              </a:rPr>
              <a:t> LINEUPS THE DAY PRIOR TO THE MATCH.</a:t>
            </a:r>
            <a:r>
              <a:rPr lang="en-US" sz="2800" b="1" i="0" u="none" strike="noStrike" cap="none">
                <a:solidFill>
                  <a:schemeClr val="dk1"/>
                </a:solidFill>
                <a:latin typeface="Arial"/>
                <a:ea typeface="Arial"/>
                <a:cs typeface="Arial"/>
                <a:sym typeface="Arial"/>
              </a:rPr>
              <a:t> </a:t>
            </a:r>
            <a:endParaRPr sz="2800" b="0" i="0" u="none" strike="noStrike" cap="none">
              <a:solidFill>
                <a:schemeClr val="dk1"/>
              </a:solidFill>
              <a:latin typeface="Arial"/>
              <a:ea typeface="Arial"/>
              <a:cs typeface="Arial"/>
              <a:sym typeface="Arial"/>
            </a:endParaRPr>
          </a:p>
        </p:txBody>
      </p:sp>
      <p:sp>
        <p:nvSpPr>
          <p:cNvPr id="369" name="Google Shape;369;p48"/>
          <p:cNvSpPr txBox="1"/>
          <p:nvPr/>
        </p:nvSpPr>
        <p:spPr>
          <a:xfrm>
            <a:off x="1447800" y="460452"/>
            <a:ext cx="7391400" cy="313932"/>
          </a:xfrm>
          <a:prstGeom prst="rect">
            <a:avLst/>
          </a:prstGeom>
          <a:noFill/>
          <a:ln>
            <a:noFill/>
          </a:ln>
        </p:spPr>
        <p:txBody>
          <a:bodyPr spcFirstLastPara="1" wrap="square" lIns="91425" tIns="45700" rIns="91425" bIns="45700" anchor="t" anchorCtr="0">
            <a:spAutoFit/>
          </a:bodyPr>
          <a:lstStyle/>
          <a:p>
            <a:pPr marL="609600" marR="0" lvl="0" indent="-609600" algn="l" rtl="0">
              <a:lnSpc>
                <a:spcPct val="90000"/>
              </a:lnSpc>
              <a:spcBef>
                <a:spcPts val="0"/>
              </a:spcBef>
              <a:spcAft>
                <a:spcPts val="0"/>
              </a:spcAft>
              <a:buClr>
                <a:srgbClr val="0BD0D9"/>
              </a:buClr>
              <a:buSzPts val="1600"/>
              <a:buFont typeface="Arial"/>
              <a:buNone/>
            </a:pPr>
            <a:r>
              <a:rPr lang="en-US" sz="1600" b="1">
                <a:solidFill>
                  <a:srgbClr val="000000"/>
                </a:solidFill>
                <a:latin typeface="Arial"/>
                <a:ea typeface="Arial"/>
                <a:cs typeface="Arial"/>
                <a:sym typeface="Arial"/>
              </a:rPr>
              <a:t>Rule #8     TEAM CAPTAINS' DUTIES (After Match &amp; Accurate Scorecards):</a:t>
            </a:r>
            <a:endParaRPr sz="1600" u="sng">
              <a:solidFill>
                <a:srgbClr val="000000"/>
              </a:solidFill>
              <a:latin typeface="Arial"/>
              <a:ea typeface="Arial"/>
              <a:cs typeface="Arial"/>
              <a:sym typeface="Arial"/>
            </a:endParaRPr>
          </a:p>
        </p:txBody>
      </p:sp>
    </p:spTree>
  </p:cSld>
  <p:clrMapOvr>
    <a:masterClrMapping/>
  </p:clrMapOvr>
  <p:transition>
    <p:fade thruBlk="1"/>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73"/>
        <p:cNvGrpSpPr/>
        <p:nvPr/>
      </p:nvGrpSpPr>
      <p:grpSpPr>
        <a:xfrm>
          <a:off x="0" y="0"/>
          <a:ext cx="0" cy="0"/>
          <a:chOff x="0" y="0"/>
          <a:chExt cx="0" cy="0"/>
        </a:xfrm>
      </p:grpSpPr>
      <p:sp>
        <p:nvSpPr>
          <p:cNvPr id="374" name="Google Shape;374;p49"/>
          <p:cNvSpPr txBox="1">
            <a:spLocks noGrp="1"/>
          </p:cNvSpPr>
          <p:nvPr>
            <p:ph type="body" idx="1"/>
          </p:nvPr>
        </p:nvSpPr>
        <p:spPr>
          <a:xfrm>
            <a:off x="228600" y="228600"/>
            <a:ext cx="8686800" cy="6629400"/>
          </a:xfrm>
          <a:prstGeom prst="rect">
            <a:avLst/>
          </a:prstGeom>
          <a:noFill/>
          <a:ln>
            <a:noFill/>
          </a:ln>
        </p:spPr>
        <p:txBody>
          <a:bodyPr spcFirstLastPara="1" wrap="square" lIns="91425" tIns="45700" rIns="91425" bIns="45700" anchor="t" anchorCtr="0">
            <a:normAutofit/>
          </a:bodyPr>
          <a:lstStyle/>
          <a:p>
            <a:pPr marL="342900" lvl="0" indent="-342900" algn="ctr" rtl="0">
              <a:spcBef>
                <a:spcPts val="0"/>
              </a:spcBef>
              <a:spcAft>
                <a:spcPts val="0"/>
              </a:spcAft>
              <a:buClr>
                <a:schemeClr val="dk1"/>
              </a:buClr>
              <a:buSzPts val="4000"/>
              <a:buNone/>
            </a:pPr>
            <a:r>
              <a:rPr lang="en-US" sz="4000"/>
              <a:t>Questions</a:t>
            </a:r>
            <a:endParaRPr/>
          </a:p>
        </p:txBody>
      </p:sp>
      <p:sp>
        <p:nvSpPr>
          <p:cNvPr id="375" name="Google Shape;375;p49"/>
          <p:cNvSpPr txBox="1"/>
          <p:nvPr/>
        </p:nvSpPr>
        <p:spPr>
          <a:xfrm>
            <a:off x="1066800" y="5910943"/>
            <a:ext cx="67818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a:p>
        </p:txBody>
      </p:sp>
      <p:pic>
        <p:nvPicPr>
          <p:cNvPr id="376" name="Google Shape;376;p49"/>
          <p:cNvPicPr preferRelativeResize="0"/>
          <p:nvPr/>
        </p:nvPicPr>
        <p:blipFill>
          <a:blip r:embed="rId3">
            <a:alphaModFix/>
          </a:blip>
          <a:stretch>
            <a:fillRect/>
          </a:stretch>
        </p:blipFill>
        <p:spPr>
          <a:xfrm>
            <a:off x="465025" y="1243388"/>
            <a:ext cx="8213950" cy="4599825"/>
          </a:xfrm>
          <a:prstGeom prst="rect">
            <a:avLst/>
          </a:prstGeom>
          <a:noFill/>
          <a:ln>
            <a:noFill/>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7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Google Shape;381;p50"/>
          <p:cNvSpPr txBox="1">
            <a:spLocks noGrp="1"/>
          </p:cNvSpPr>
          <p:nvPr>
            <p:ph type="body" idx="1"/>
          </p:nvPr>
        </p:nvSpPr>
        <p:spPr>
          <a:xfrm>
            <a:off x="450986" y="64669"/>
            <a:ext cx="8241600" cy="3531000"/>
          </a:xfrm>
          <a:prstGeom prst="rect">
            <a:avLst/>
          </a:prstGeom>
          <a:solidFill>
            <a:srgbClr val="FDE9D8"/>
          </a:solidFill>
          <a:ln w="9525" cap="flat" cmpd="sng">
            <a:solidFill>
              <a:schemeClr val="dk1"/>
            </a:solidFill>
            <a:prstDash val="solid"/>
            <a:round/>
            <a:headEnd type="none" w="sm" len="sm"/>
            <a:tailEnd type="none" w="sm" len="sm"/>
          </a:ln>
        </p:spPr>
        <p:txBody>
          <a:bodyPr spcFirstLastPara="1" wrap="square" lIns="91425" tIns="45700" rIns="91425" bIns="45700" anchor="t" anchorCtr="0">
            <a:noAutofit/>
          </a:bodyPr>
          <a:lstStyle/>
          <a:p>
            <a:pPr marL="609600" lvl="0" indent="-609600" algn="l" rtl="0">
              <a:spcBef>
                <a:spcPts val="0"/>
              </a:spcBef>
              <a:spcAft>
                <a:spcPts val="0"/>
              </a:spcAft>
              <a:buClr>
                <a:schemeClr val="dk1"/>
              </a:buClr>
              <a:buSzPts val="2400"/>
              <a:buFont typeface="Calibri"/>
              <a:buNone/>
            </a:pPr>
            <a:r>
              <a:rPr lang="en-US" sz="2400" b="1" dirty="0"/>
              <a:t>Rule #9         </a:t>
            </a:r>
            <a:r>
              <a:rPr lang="en-US" sz="2400" u="sng" dirty="0"/>
              <a:t>PRACTICE ROUNDS:</a:t>
            </a:r>
            <a:endParaRPr dirty="0"/>
          </a:p>
          <a:p>
            <a:pPr marL="742950" lvl="1" indent="-285750" algn="l" rtl="0">
              <a:spcBef>
                <a:spcPts val="600"/>
              </a:spcBef>
              <a:spcAft>
                <a:spcPts val="0"/>
              </a:spcAft>
              <a:buClr>
                <a:schemeClr val="dk1"/>
              </a:buClr>
              <a:buSzPts val="2400"/>
              <a:buChar char="–"/>
            </a:pPr>
            <a:r>
              <a:rPr lang="en-US" sz="2400" dirty="0"/>
              <a:t>Goal = Equal opportunity to be competitive</a:t>
            </a:r>
            <a:endParaRPr sz="2400" dirty="0"/>
          </a:p>
          <a:p>
            <a:pPr marL="742950" lvl="1" indent="-285750" algn="l" rtl="0">
              <a:spcBef>
                <a:spcPts val="600"/>
              </a:spcBef>
              <a:spcAft>
                <a:spcPts val="0"/>
              </a:spcAft>
              <a:buClr>
                <a:schemeClr val="dk1"/>
              </a:buClr>
              <a:buSzPts val="2400"/>
              <a:buChar char="–"/>
            </a:pPr>
            <a:r>
              <a:rPr lang="en-US" sz="2400" dirty="0"/>
              <a:t>Regular Season &amp; Playoffs - at the discretion of each club </a:t>
            </a:r>
            <a:endParaRPr sz="2400" u="sng" dirty="0"/>
          </a:p>
          <a:p>
            <a:pPr marL="742950" lvl="1" indent="-285750" algn="l" rtl="0">
              <a:spcBef>
                <a:spcPts val="1200"/>
              </a:spcBef>
              <a:spcAft>
                <a:spcPts val="0"/>
              </a:spcAft>
              <a:buClr>
                <a:schemeClr val="dk1"/>
              </a:buClr>
              <a:buSzPts val="2400"/>
              <a:buChar char="–"/>
            </a:pPr>
            <a:r>
              <a:rPr lang="en-US" sz="2400" dirty="0"/>
              <a:t>Practice rounds should be;</a:t>
            </a:r>
            <a:endParaRPr dirty="0"/>
          </a:p>
          <a:p>
            <a:pPr marL="1143000" lvl="2" indent="-228600" algn="l" rtl="0">
              <a:spcBef>
                <a:spcPts val="1200"/>
              </a:spcBef>
              <a:spcAft>
                <a:spcPts val="0"/>
              </a:spcAft>
              <a:buClr>
                <a:schemeClr val="dk1"/>
              </a:buClr>
              <a:buSzPts val="2400"/>
              <a:buChar char="•"/>
            </a:pPr>
            <a:r>
              <a:rPr lang="en-US" dirty="0"/>
              <a:t>pre-arranged by both captains</a:t>
            </a:r>
            <a:endParaRPr dirty="0"/>
          </a:p>
          <a:p>
            <a:pPr marL="1143000" lvl="2" indent="-228600" algn="l" rtl="0">
              <a:spcBef>
                <a:spcPts val="1200"/>
              </a:spcBef>
              <a:spcAft>
                <a:spcPts val="0"/>
              </a:spcAft>
              <a:buClr>
                <a:schemeClr val="dk1"/>
              </a:buClr>
              <a:buSzPts val="2400"/>
              <a:buChar char="•"/>
            </a:pPr>
            <a:r>
              <a:rPr lang="en-US" dirty="0"/>
              <a:t>scheduled date/time agreeable by host club </a:t>
            </a:r>
            <a:endParaRPr dirty="0"/>
          </a:p>
          <a:p>
            <a:pPr marL="742950" lvl="1" indent="-285750" algn="l" rtl="0">
              <a:spcBef>
                <a:spcPts val="1200"/>
              </a:spcBef>
              <a:spcAft>
                <a:spcPts val="0"/>
              </a:spcAft>
              <a:buClr>
                <a:schemeClr val="dk1"/>
              </a:buClr>
              <a:buSzPts val="2400"/>
              <a:buChar char="–"/>
            </a:pPr>
            <a:r>
              <a:rPr lang="en-US" sz="2400" b="1" dirty="0"/>
              <a:t>Not allowed </a:t>
            </a:r>
            <a:r>
              <a:rPr lang="en-US" sz="2400" dirty="0"/>
              <a:t>on host course </a:t>
            </a:r>
            <a:r>
              <a:rPr lang="en-US" sz="2400" b="1" dirty="0"/>
              <a:t>on the day of a match</a:t>
            </a:r>
            <a:endParaRPr dirty="0"/>
          </a:p>
        </p:txBody>
      </p:sp>
      <p:sp>
        <p:nvSpPr>
          <p:cNvPr id="382" name="Google Shape;382;p50"/>
          <p:cNvSpPr txBox="1"/>
          <p:nvPr/>
        </p:nvSpPr>
        <p:spPr>
          <a:xfrm>
            <a:off x="533400" y="326992"/>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383" name="Google Shape;383;p50" descr="CGA NEW - Color"/>
          <p:cNvPicPr preferRelativeResize="0"/>
          <p:nvPr/>
        </p:nvPicPr>
        <p:blipFill rotWithShape="1">
          <a:blip r:embed="rId4">
            <a:alphaModFix/>
          </a:blip>
          <a:srcRect/>
          <a:stretch/>
        </p:blipFill>
        <p:spPr>
          <a:xfrm>
            <a:off x="8132506" y="99589"/>
            <a:ext cx="533400" cy="533400"/>
          </a:xfrm>
          <a:prstGeom prst="rect">
            <a:avLst/>
          </a:prstGeom>
          <a:noFill/>
          <a:ln>
            <a:noFill/>
          </a:ln>
        </p:spPr>
      </p:pic>
      <p:sp>
        <p:nvSpPr>
          <p:cNvPr id="384" name="Google Shape;384;p50"/>
          <p:cNvSpPr txBox="1"/>
          <p:nvPr/>
        </p:nvSpPr>
        <p:spPr>
          <a:xfrm>
            <a:off x="454973" y="3682988"/>
            <a:ext cx="8241300" cy="2819400"/>
          </a:xfrm>
          <a:prstGeom prst="rect">
            <a:avLst/>
          </a:prstGeom>
          <a:solidFill>
            <a:srgbClr val="FDE9D8"/>
          </a:solidFill>
          <a:ln w="9525" cap="flat" cmpd="sng">
            <a:solidFill>
              <a:schemeClr val="dk1"/>
            </a:solidFill>
            <a:prstDash val="solid"/>
            <a:round/>
            <a:headEnd type="none" w="sm" len="sm"/>
            <a:tailEnd type="none" w="sm" len="sm"/>
          </a:ln>
        </p:spPr>
        <p:txBody>
          <a:bodyPr spcFirstLastPara="1" wrap="square" lIns="91425" tIns="45700" rIns="91425" bIns="45700" anchor="t" anchorCtr="0">
            <a:normAutofit fontScale="92500" lnSpcReduction="20000"/>
          </a:bodyPr>
          <a:lstStyle/>
          <a:p>
            <a:pPr marL="609600" marR="0" lvl="0" indent="-609600" algn="l" rtl="0">
              <a:spcBef>
                <a:spcPts val="0"/>
              </a:spcBef>
              <a:spcAft>
                <a:spcPts val="0"/>
              </a:spcAft>
              <a:buClr>
                <a:schemeClr val="dk1"/>
              </a:buClr>
              <a:buSzPts val="2400"/>
              <a:buFont typeface="Arial"/>
              <a:buNone/>
            </a:pPr>
            <a:r>
              <a:rPr lang="en-US" sz="2400" b="1" dirty="0">
                <a:solidFill>
                  <a:schemeClr val="dk1"/>
                </a:solidFill>
                <a:latin typeface="Calibri"/>
                <a:ea typeface="Calibri"/>
                <a:cs typeface="Calibri"/>
                <a:sym typeface="Calibri"/>
              </a:rPr>
              <a:t>Rule #9          </a:t>
            </a:r>
            <a:r>
              <a:rPr lang="en-US" sz="2400" u="sng" dirty="0">
                <a:solidFill>
                  <a:schemeClr val="dk1"/>
                </a:solidFill>
                <a:latin typeface="Calibri"/>
                <a:ea typeface="Calibri"/>
                <a:cs typeface="Calibri"/>
                <a:sym typeface="Calibri"/>
              </a:rPr>
              <a:t>HOME TEAM ARRANGEMENTS:</a:t>
            </a:r>
            <a:endParaRPr dirty="0"/>
          </a:p>
          <a:p>
            <a:pPr marL="609600" marR="0" lvl="0" indent="-609600" algn="l" rtl="0">
              <a:spcBef>
                <a:spcPts val="148"/>
              </a:spcBef>
              <a:spcAft>
                <a:spcPts val="0"/>
              </a:spcAft>
              <a:buClr>
                <a:schemeClr val="dk1"/>
              </a:buClr>
              <a:buSzPts val="800"/>
              <a:buFont typeface="Arial"/>
              <a:buNone/>
            </a:pPr>
            <a:endParaRPr sz="800" u="sng" dirty="0">
              <a:solidFill>
                <a:schemeClr val="dk1"/>
              </a:solidFill>
              <a:latin typeface="Calibri"/>
              <a:ea typeface="Calibri"/>
              <a:cs typeface="Calibri"/>
              <a:sym typeface="Calibri"/>
            </a:endParaRPr>
          </a:p>
          <a:p>
            <a:pPr marL="742950" marR="0" lvl="1" indent="-297180" algn="l" rtl="0">
              <a:spcBef>
                <a:spcPts val="600"/>
              </a:spcBef>
              <a:spcAft>
                <a:spcPts val="0"/>
              </a:spcAft>
              <a:buClr>
                <a:schemeClr val="dk1"/>
              </a:buClr>
              <a:buSzPts val="2400"/>
              <a:buFont typeface="Arial"/>
              <a:buChar char="•"/>
            </a:pPr>
            <a:r>
              <a:rPr lang="en-US" sz="2400" b="1" i="0" u="none" strike="noStrike" cap="none" dirty="0">
                <a:solidFill>
                  <a:schemeClr val="dk1"/>
                </a:solidFill>
                <a:latin typeface="Calibri"/>
                <a:ea typeface="Calibri"/>
                <a:cs typeface="Calibri"/>
                <a:sym typeface="Calibri"/>
              </a:rPr>
              <a:t>Home teams determine </a:t>
            </a:r>
            <a:r>
              <a:rPr lang="en-US" sz="2400" b="1" dirty="0">
                <a:solidFill>
                  <a:schemeClr val="dk1"/>
                </a:solidFill>
                <a:latin typeface="Calibri"/>
                <a:ea typeface="Calibri"/>
                <a:cs typeface="Calibri"/>
                <a:sym typeface="Calibri"/>
              </a:rPr>
              <a:t>rates for their matches</a:t>
            </a:r>
          </a:p>
          <a:p>
            <a:pPr marL="742950" marR="0" lvl="1" indent="-297180" algn="l" rtl="0">
              <a:spcBef>
                <a:spcPts val="600"/>
              </a:spcBef>
              <a:spcAft>
                <a:spcPts val="0"/>
              </a:spcAft>
              <a:buClr>
                <a:schemeClr val="dk1"/>
              </a:buClr>
              <a:buSzPts val="2400"/>
              <a:buFont typeface="Arial"/>
              <a:buChar char="•"/>
            </a:pPr>
            <a:r>
              <a:rPr lang="en-US" sz="2400" b="0" i="0" u="none" strike="noStrike" cap="none" dirty="0">
                <a:solidFill>
                  <a:schemeClr val="dk1"/>
                </a:solidFill>
                <a:latin typeface="Calibri"/>
                <a:ea typeface="Calibri"/>
                <a:cs typeface="Calibri"/>
                <a:sym typeface="Calibri"/>
              </a:rPr>
              <a:t>Post match social (up to Host Club) </a:t>
            </a:r>
            <a:endParaRPr dirty="0"/>
          </a:p>
          <a:p>
            <a:pPr marL="742950" marR="0" lvl="1" indent="-297180" algn="l" rtl="0">
              <a:spcBef>
                <a:spcPts val="1200"/>
              </a:spcBef>
              <a:spcAft>
                <a:spcPts val="0"/>
              </a:spcAft>
              <a:buClr>
                <a:schemeClr val="dk1"/>
              </a:buClr>
              <a:buSzPts val="2400"/>
              <a:buFont typeface="Arial"/>
              <a:buChar char="•"/>
            </a:pPr>
            <a:r>
              <a:rPr lang="en-US" sz="2400" b="0" i="0" u="none" strike="noStrike" cap="none" dirty="0">
                <a:solidFill>
                  <a:schemeClr val="dk1"/>
                </a:solidFill>
                <a:latin typeface="Calibri"/>
                <a:ea typeface="Calibri"/>
                <a:cs typeface="Calibri"/>
                <a:sym typeface="Calibri"/>
              </a:rPr>
              <a:t>Players to honor Club’s Policies (I.e., Cart Path Only, Pace of Play</a:t>
            </a:r>
            <a:r>
              <a:rPr lang="en-US" sz="2400" b="0" i="0" u="none" strike="noStrike" cap="none">
                <a:solidFill>
                  <a:schemeClr val="dk1"/>
                </a:solidFill>
                <a:latin typeface="Calibri"/>
                <a:ea typeface="Calibri"/>
                <a:cs typeface="Calibri"/>
                <a:sym typeface="Calibri"/>
              </a:rPr>
              <a:t>,</a:t>
            </a:r>
            <a:r>
              <a:rPr lang="en-US" sz="2400">
                <a:solidFill>
                  <a:schemeClr val="dk1"/>
                </a:solidFill>
                <a:latin typeface="Calibri"/>
                <a:ea typeface="Calibri"/>
                <a:cs typeface="Calibri"/>
                <a:sym typeface="Calibri"/>
              </a:rPr>
              <a:t> etc.)</a:t>
            </a:r>
            <a:endParaRPr dirty="0"/>
          </a:p>
          <a:p>
            <a:pPr marL="742950" marR="0" lvl="1" indent="-297180" algn="l" rtl="0">
              <a:spcBef>
                <a:spcPts val="1200"/>
              </a:spcBef>
              <a:spcAft>
                <a:spcPts val="0"/>
              </a:spcAft>
              <a:buClr>
                <a:schemeClr val="dk1"/>
              </a:buClr>
              <a:buSzPts val="2400"/>
              <a:buFont typeface="Arial"/>
              <a:buChar char="•"/>
            </a:pPr>
            <a:r>
              <a:rPr lang="en-US" sz="2400" b="0" i="0" u="none" strike="noStrike" cap="none" dirty="0">
                <a:solidFill>
                  <a:schemeClr val="dk1"/>
                </a:solidFill>
                <a:latin typeface="Calibri"/>
                <a:ea typeface="Calibri"/>
                <a:cs typeface="Calibri"/>
                <a:sym typeface="Calibri"/>
              </a:rPr>
              <a:t>Eligible </a:t>
            </a:r>
            <a:r>
              <a:rPr lang="en-US" sz="2400" dirty="0">
                <a:solidFill>
                  <a:schemeClr val="dk1"/>
                </a:solidFill>
                <a:latin typeface="Calibri"/>
                <a:ea typeface="Calibri"/>
                <a:cs typeface="Calibri"/>
                <a:sym typeface="Calibri"/>
              </a:rPr>
              <a:t>p</a:t>
            </a:r>
            <a:r>
              <a:rPr lang="en-US" sz="2400" b="0" i="0" u="none" strike="noStrike" cap="none" dirty="0">
                <a:solidFill>
                  <a:schemeClr val="dk1"/>
                </a:solidFill>
                <a:latin typeface="Calibri"/>
                <a:ea typeface="Calibri"/>
                <a:cs typeface="Calibri"/>
                <a:sym typeface="Calibri"/>
              </a:rPr>
              <a:t>layers may play in only one (1)  match per day</a:t>
            </a:r>
          </a:p>
          <a:p>
            <a:pPr marL="742950" marR="0" lvl="1" indent="-297180" algn="l" rtl="0">
              <a:spcBef>
                <a:spcPts val="1200"/>
              </a:spcBef>
              <a:spcAft>
                <a:spcPts val="0"/>
              </a:spcAft>
              <a:buClr>
                <a:schemeClr val="dk1"/>
              </a:buClr>
              <a:buSzPts val="2400"/>
              <a:buFont typeface="Arial"/>
              <a:buChar char="•"/>
            </a:pPr>
            <a:r>
              <a:rPr lang="en-US" sz="2400" dirty="0">
                <a:solidFill>
                  <a:schemeClr val="dk1"/>
                </a:solidFill>
                <a:latin typeface="Calibri"/>
                <a:ea typeface="Calibri"/>
                <a:cs typeface="Calibri"/>
                <a:sym typeface="Calibri"/>
              </a:rPr>
              <a:t>Practice on the course prior to a match is not permitted</a:t>
            </a:r>
            <a:endParaRPr dirty="0"/>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4"/>
                                        </p:tgtEl>
                                        <p:attrNameLst>
                                          <p:attrName>style.visibility</p:attrName>
                                        </p:attrNameLst>
                                      </p:cBhvr>
                                      <p:to>
                                        <p:strVal val="visible"/>
                                      </p:to>
                                    </p:set>
                                    <p:animEffect transition="in" filter="fade">
                                      <p:cBhvr>
                                        <p:cTn id="7" dur="500"/>
                                        <p:tgtEl>
                                          <p:spTgt spid="3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51"/>
          <p:cNvSpPr txBox="1">
            <a:spLocks noGrp="1"/>
          </p:cNvSpPr>
          <p:nvPr>
            <p:ph type="body" idx="1"/>
          </p:nvPr>
        </p:nvSpPr>
        <p:spPr>
          <a:xfrm>
            <a:off x="114300" y="731850"/>
            <a:ext cx="8915400" cy="6019800"/>
          </a:xfrm>
          <a:prstGeom prst="rect">
            <a:avLst/>
          </a:prstGeom>
          <a:noFill/>
          <a:ln>
            <a:noFill/>
          </a:ln>
        </p:spPr>
        <p:txBody>
          <a:bodyPr spcFirstLastPara="1" wrap="square" lIns="91425" tIns="45700" rIns="91425" bIns="45700" anchor="t" anchorCtr="0">
            <a:normAutofit fontScale="62500" lnSpcReduction="20000"/>
          </a:bodyPr>
          <a:lstStyle/>
          <a:p>
            <a:pPr marL="857250" lvl="0" indent="-742950" algn="l" rtl="0">
              <a:lnSpc>
                <a:spcPct val="80000"/>
              </a:lnSpc>
              <a:spcBef>
                <a:spcPts val="0"/>
              </a:spcBef>
              <a:spcAft>
                <a:spcPts val="0"/>
              </a:spcAft>
              <a:buClr>
                <a:schemeClr val="dk1"/>
              </a:buClr>
              <a:buSzPct val="100000"/>
              <a:buFont typeface="Calibri"/>
              <a:buAutoNum type="alphaUcPeriod"/>
            </a:pPr>
            <a:r>
              <a:rPr lang="en-US" sz="4000" b="1"/>
              <a:t>INDEXES</a:t>
            </a:r>
            <a:endParaRPr/>
          </a:p>
          <a:p>
            <a:pPr marL="640080" lvl="1" indent="-457200" algn="l" rtl="0">
              <a:lnSpc>
                <a:spcPct val="80000"/>
              </a:lnSpc>
              <a:spcBef>
                <a:spcPts val="1200"/>
              </a:spcBef>
              <a:spcAft>
                <a:spcPts val="0"/>
              </a:spcAft>
              <a:buClr>
                <a:srgbClr val="FF0000"/>
              </a:buClr>
              <a:buSzPct val="100000"/>
              <a:buFont typeface="Noto Sans Symbols"/>
              <a:buChar char="❑"/>
            </a:pPr>
            <a:r>
              <a:rPr lang="en-US" sz="3200">
                <a:solidFill>
                  <a:srgbClr val="FF0000"/>
                </a:solidFill>
              </a:rPr>
              <a:t>Based on each player’s 12-Month Low Handicap Index (Low H.I.)</a:t>
            </a:r>
            <a:endParaRPr sz="3200" i="1">
              <a:solidFill>
                <a:srgbClr val="FF0000"/>
              </a:solidFill>
            </a:endParaRPr>
          </a:p>
          <a:p>
            <a:pPr marL="640080" lvl="1" indent="-457200" algn="l" rtl="0">
              <a:lnSpc>
                <a:spcPct val="80000"/>
              </a:lnSpc>
              <a:spcBef>
                <a:spcPts val="1200"/>
              </a:spcBef>
              <a:spcAft>
                <a:spcPts val="0"/>
              </a:spcAft>
              <a:buClr>
                <a:schemeClr val="dk1"/>
              </a:buClr>
              <a:buSzPct val="100000"/>
              <a:buFont typeface="Noto Sans Symbols"/>
              <a:buChar char="❑"/>
            </a:pPr>
            <a:r>
              <a:rPr lang="en-US" sz="3200"/>
              <a:t>No Minimum or Maximum Low H.I.</a:t>
            </a:r>
            <a:endParaRPr/>
          </a:p>
          <a:p>
            <a:pPr marL="640080" lvl="1" indent="-457200" algn="l" rtl="0">
              <a:lnSpc>
                <a:spcPct val="80000"/>
              </a:lnSpc>
              <a:spcBef>
                <a:spcPts val="1200"/>
              </a:spcBef>
              <a:spcAft>
                <a:spcPts val="0"/>
              </a:spcAft>
              <a:buClr>
                <a:srgbClr val="FF0000"/>
              </a:buClr>
              <a:buSzPct val="100000"/>
              <a:buFont typeface="Noto Sans Symbols"/>
              <a:buChar char="❑"/>
            </a:pPr>
            <a:r>
              <a:rPr lang="en-US" sz="3200">
                <a:solidFill>
                  <a:srgbClr val="FF0000"/>
                </a:solidFill>
              </a:rPr>
              <a:t>HDCP Allowance = 85%</a:t>
            </a:r>
            <a:r>
              <a:rPr lang="en-US" sz="3200" i="1">
                <a:solidFill>
                  <a:srgbClr val="FF0000"/>
                </a:solidFill>
              </a:rPr>
              <a:t> </a:t>
            </a:r>
            <a:r>
              <a:rPr lang="en-US" sz="3200">
                <a:solidFill>
                  <a:srgbClr val="FF0000"/>
                </a:solidFill>
              </a:rPr>
              <a:t>of the Player’s Unrounded Course Handicap</a:t>
            </a:r>
            <a:endParaRPr sz="3200">
              <a:solidFill>
                <a:srgbClr val="FF0000"/>
              </a:solidFill>
            </a:endParaRPr>
          </a:p>
          <a:p>
            <a:pPr marL="640080" lvl="1" indent="-457200" algn="l" rtl="0">
              <a:lnSpc>
                <a:spcPct val="80000"/>
              </a:lnSpc>
              <a:spcBef>
                <a:spcPts val="1200"/>
              </a:spcBef>
              <a:spcAft>
                <a:spcPts val="0"/>
              </a:spcAft>
              <a:buClr>
                <a:srgbClr val="FF0000"/>
              </a:buClr>
              <a:buSzPct val="100000"/>
              <a:buFont typeface="Noto Sans Symbols"/>
              <a:buChar char="❑"/>
            </a:pPr>
            <a:r>
              <a:rPr lang="en-US" sz="3200">
                <a:solidFill>
                  <a:srgbClr val="FF0000"/>
                </a:solidFill>
              </a:rPr>
              <a:t>Maximum strokes allowed to any one player is 18 after being adjusted off of the low player in the group (</a:t>
            </a:r>
            <a:r>
              <a:rPr lang="en-US" sz="3200" u="sng">
                <a:solidFill>
                  <a:srgbClr val="FF0000"/>
                </a:solidFill>
              </a:rPr>
              <a:t>does NOT apply to the WOMEN’s DIVISION</a:t>
            </a:r>
            <a:r>
              <a:rPr lang="en-US" sz="3200">
                <a:solidFill>
                  <a:srgbClr val="FF0000"/>
                </a:solidFill>
              </a:rPr>
              <a:t>)</a:t>
            </a:r>
            <a:endParaRPr/>
          </a:p>
          <a:p>
            <a:pPr marL="640080" lvl="1" indent="-457200" algn="l" rtl="0">
              <a:lnSpc>
                <a:spcPct val="80000"/>
              </a:lnSpc>
              <a:spcBef>
                <a:spcPts val="1200"/>
              </a:spcBef>
              <a:spcAft>
                <a:spcPts val="0"/>
              </a:spcAft>
              <a:buClr>
                <a:schemeClr val="dk1"/>
              </a:buClr>
              <a:buSzPct val="100000"/>
              <a:buFont typeface="Noto Sans Symbols"/>
              <a:buChar char="❑"/>
            </a:pPr>
            <a:r>
              <a:rPr lang="en-US" sz="3200" b="1" u="sng"/>
              <a:t>CGA automatically updates indexes each Monday @ 2:30 a.m.</a:t>
            </a:r>
            <a:endParaRPr b="1" u="sng"/>
          </a:p>
          <a:p>
            <a:pPr marL="640080" lvl="1" indent="-457200" algn="l" rtl="0">
              <a:lnSpc>
                <a:spcPct val="80000"/>
              </a:lnSpc>
              <a:spcBef>
                <a:spcPts val="1200"/>
              </a:spcBef>
              <a:spcAft>
                <a:spcPts val="0"/>
              </a:spcAft>
              <a:buClr>
                <a:schemeClr val="dk1"/>
              </a:buClr>
              <a:buSzPct val="100000"/>
              <a:buFont typeface="Noto Sans Symbols"/>
              <a:buChar char="❑"/>
            </a:pPr>
            <a:r>
              <a:rPr lang="en-US" sz="3200" b="1"/>
              <a:t>Matches played Tues – Sun will use Monday’s Index of the same week</a:t>
            </a:r>
            <a:endParaRPr/>
          </a:p>
          <a:p>
            <a:pPr marL="640080" lvl="1" indent="-457200" algn="l" rtl="0">
              <a:lnSpc>
                <a:spcPct val="80000"/>
              </a:lnSpc>
              <a:spcBef>
                <a:spcPts val="1200"/>
              </a:spcBef>
              <a:spcAft>
                <a:spcPts val="0"/>
              </a:spcAft>
              <a:buClr>
                <a:schemeClr val="dk1"/>
              </a:buClr>
              <a:buSzPct val="100000"/>
              <a:buFont typeface="Noto Sans Symbols"/>
              <a:buChar char="❑"/>
            </a:pPr>
            <a:r>
              <a:rPr lang="en-US" sz="3200"/>
              <a:t>In addition to the valid Low H.I. (20 posted scores), must have </a:t>
            </a:r>
            <a:r>
              <a:rPr lang="en-US" sz="4000" b="1">
                <a:solidFill>
                  <a:srgbClr val="FF3300"/>
                </a:solidFill>
              </a:rPr>
              <a:t>10</a:t>
            </a:r>
            <a:r>
              <a:rPr lang="en-US" sz="3200"/>
              <a:t> posted scores within previous 12 months of match date</a:t>
            </a:r>
            <a:endParaRPr/>
          </a:p>
          <a:p>
            <a:pPr marL="914400" lvl="2" indent="0" algn="l" rtl="0">
              <a:lnSpc>
                <a:spcPct val="80000"/>
              </a:lnSpc>
              <a:spcBef>
                <a:spcPts val="1200"/>
              </a:spcBef>
              <a:spcAft>
                <a:spcPts val="0"/>
              </a:spcAft>
              <a:buClr>
                <a:schemeClr val="dk1"/>
              </a:buClr>
              <a:buSzPct val="100000"/>
              <a:buNone/>
            </a:pPr>
            <a:endParaRPr sz="2000">
              <a:solidFill>
                <a:srgbClr val="FF0000"/>
              </a:solidFill>
            </a:endParaRPr>
          </a:p>
          <a:p>
            <a:pPr marL="0" lvl="0" indent="0" algn="l" rtl="0">
              <a:lnSpc>
                <a:spcPct val="80000"/>
              </a:lnSpc>
              <a:spcBef>
                <a:spcPts val="1200"/>
              </a:spcBef>
              <a:spcAft>
                <a:spcPts val="0"/>
              </a:spcAft>
              <a:buNone/>
            </a:pPr>
            <a:r>
              <a:rPr lang="en-US" sz="4000" b="1"/>
              <a:t>B. 		HANDICAP ADJUSTMENTS</a:t>
            </a:r>
            <a:r>
              <a:rPr lang="en-US" b="1"/>
              <a:t> </a:t>
            </a:r>
            <a:endParaRPr/>
          </a:p>
          <a:p>
            <a:pPr marL="640080" lvl="0" indent="-457200" algn="l" rtl="0">
              <a:lnSpc>
                <a:spcPct val="80000"/>
              </a:lnSpc>
              <a:spcBef>
                <a:spcPts val="1200"/>
              </a:spcBef>
              <a:spcAft>
                <a:spcPts val="0"/>
              </a:spcAft>
              <a:buClr>
                <a:schemeClr val="dk1"/>
              </a:buClr>
              <a:buSzPct val="100000"/>
              <a:buFont typeface="Noto Sans Symbols"/>
              <a:buChar char="❑"/>
            </a:pPr>
            <a:r>
              <a:rPr lang="en-US" sz="2800" b="1" u="sng"/>
              <a:t>Exceptional Score Recognition List</a:t>
            </a:r>
            <a:r>
              <a:rPr lang="en-US" sz="2800">
                <a:solidFill>
                  <a:srgbClr val="FF0000"/>
                </a:solidFill>
                <a:latin typeface="Calibri"/>
                <a:ea typeface="Calibri"/>
                <a:cs typeface="Calibri"/>
                <a:sym typeface="Calibri"/>
              </a:rPr>
              <a:t> </a:t>
            </a:r>
            <a:endParaRPr lang="en-US" sz="2800" b="1" u="sng">
              <a:latin typeface="Calibri"/>
              <a:ea typeface="Calibri"/>
              <a:cs typeface="Calibri"/>
            </a:endParaRPr>
          </a:p>
          <a:p>
            <a:pPr marL="640080" lvl="1" indent="-457200" algn="l" rtl="0">
              <a:lnSpc>
                <a:spcPct val="80000"/>
              </a:lnSpc>
              <a:spcBef>
                <a:spcPts val="1200"/>
              </a:spcBef>
              <a:spcAft>
                <a:spcPts val="0"/>
              </a:spcAft>
              <a:buClr>
                <a:schemeClr val="dk1"/>
              </a:buClr>
              <a:buSzPct val="100000"/>
              <a:buFont typeface="Noto Sans Symbols"/>
              <a:buChar char="❑"/>
            </a:pPr>
            <a:r>
              <a:rPr lang="en-US"/>
              <a:t>Captains of player(s) on CGA Interclub Exceptional Score List are responsible/required to make this adjustment and notify the opposing captain</a:t>
            </a:r>
          </a:p>
          <a:p>
            <a:pPr marL="640080" lvl="1" indent="-457200" algn="l" rtl="0">
              <a:lnSpc>
                <a:spcPct val="80000"/>
              </a:lnSpc>
              <a:spcBef>
                <a:spcPts val="1200"/>
              </a:spcBef>
              <a:spcAft>
                <a:spcPts val="0"/>
              </a:spcAft>
              <a:buSzPct val="100000"/>
              <a:buFont typeface="Noto Sans Symbols"/>
              <a:buChar char="❑"/>
            </a:pPr>
            <a:r>
              <a:rPr lang="en-US"/>
              <a:t>All Handicap Reductions will apply for one (1) year from the date of the exceptional score </a:t>
            </a:r>
          </a:p>
          <a:p>
            <a:pPr marL="640080" lvl="1" indent="-457200" algn="l" rtl="0">
              <a:lnSpc>
                <a:spcPct val="80000"/>
              </a:lnSpc>
              <a:spcBef>
                <a:spcPts val="1200"/>
              </a:spcBef>
              <a:spcAft>
                <a:spcPts val="0"/>
              </a:spcAft>
              <a:buClr>
                <a:schemeClr val="dk1"/>
              </a:buClr>
              <a:buSzPct val="100000"/>
              <a:buFont typeface="Noto Sans Symbols"/>
              <a:buChar char="❑"/>
            </a:pPr>
            <a:r>
              <a:rPr lang="en-US"/>
              <a:t>The CGA can adjust/withdraw a player’s Playing Handicap (a/o Match Results)</a:t>
            </a:r>
          </a:p>
          <a:p>
            <a:pPr marL="640080" lvl="1" indent="-457200" algn="l" rtl="0">
              <a:lnSpc>
                <a:spcPct val="100000"/>
              </a:lnSpc>
              <a:spcBef>
                <a:spcPts val="1200"/>
              </a:spcBef>
              <a:spcAft>
                <a:spcPts val="0"/>
              </a:spcAft>
              <a:buClr>
                <a:schemeClr val="dk1"/>
              </a:buClr>
              <a:buSzPct val="155555"/>
              <a:buFont typeface="Noto Sans Symbols"/>
              <a:buChar char="❑"/>
            </a:pPr>
            <a:r>
              <a:rPr lang="en-US"/>
              <a:t>Handicap Reductions earned in Interclub play </a:t>
            </a:r>
            <a:r>
              <a:rPr lang="en-US" b="1" u="sng"/>
              <a:t>ONLY</a:t>
            </a:r>
            <a:r>
              <a:rPr lang="en-US"/>
              <a:t> apply to future Interclub matches. Reductions earned apply to play across ALL divisions.</a:t>
            </a:r>
          </a:p>
        </p:txBody>
      </p:sp>
      <p:sp>
        <p:nvSpPr>
          <p:cNvPr id="390" name="Google Shape;390;p51"/>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391" name="Google Shape;391;p51" descr="CGA NEW - Color"/>
          <p:cNvPicPr preferRelativeResize="0"/>
          <p:nvPr/>
        </p:nvPicPr>
        <p:blipFill rotWithShape="1">
          <a:blip r:embed="rId3">
            <a:alphaModFix/>
          </a:blip>
          <a:srcRect/>
          <a:stretch/>
        </p:blipFill>
        <p:spPr>
          <a:xfrm>
            <a:off x="381000" y="304800"/>
            <a:ext cx="457200" cy="457200"/>
          </a:xfrm>
          <a:prstGeom prst="rect">
            <a:avLst/>
          </a:prstGeom>
          <a:noFill/>
          <a:ln>
            <a:noFill/>
          </a:ln>
        </p:spPr>
      </p:pic>
      <p:sp>
        <p:nvSpPr>
          <p:cNvPr id="392" name="Google Shape;392;p51"/>
          <p:cNvSpPr txBox="1"/>
          <p:nvPr/>
        </p:nvSpPr>
        <p:spPr>
          <a:xfrm>
            <a:off x="1013325" y="152388"/>
            <a:ext cx="7117350" cy="590891"/>
          </a:xfrm>
          <a:prstGeom prst="rect">
            <a:avLst/>
          </a:prstGeom>
          <a:noFill/>
          <a:ln>
            <a:noFill/>
          </a:ln>
        </p:spPr>
        <p:txBody>
          <a:bodyPr spcFirstLastPara="1" wrap="square" lIns="91425" tIns="45700" rIns="91425" bIns="45700" anchor="t" anchorCtr="0">
            <a:spAutoFit/>
          </a:bodyPr>
          <a:lstStyle/>
          <a:p>
            <a:pPr marL="609600" marR="0" lvl="0" indent="-609600" algn="ctr" rtl="0">
              <a:lnSpc>
                <a:spcPct val="90000"/>
              </a:lnSpc>
              <a:spcBef>
                <a:spcPts val="0"/>
              </a:spcBef>
              <a:spcAft>
                <a:spcPts val="0"/>
              </a:spcAft>
              <a:buClr>
                <a:srgbClr val="0BD0D9"/>
              </a:buClr>
              <a:buSzPts val="1600"/>
              <a:buFont typeface="Arial"/>
              <a:buNone/>
            </a:pPr>
            <a:r>
              <a:rPr lang="en-US" sz="1800" b="1">
                <a:solidFill>
                  <a:srgbClr val="000000"/>
                </a:solidFill>
                <a:latin typeface="Arial"/>
                <a:ea typeface="Arial"/>
                <a:cs typeface="Arial"/>
                <a:sym typeface="Arial"/>
              </a:rPr>
              <a:t>Rule #10   </a:t>
            </a:r>
            <a:r>
              <a:rPr lang="en-US" sz="1800" b="1">
                <a:solidFill>
                  <a:schemeClr val="dk1"/>
                </a:solidFill>
              </a:rPr>
              <a:t>HANDICAPS AND HANDICAP ADJUSTMENTS</a:t>
            </a:r>
          </a:p>
          <a:p>
            <a:pPr marL="609600" marR="0" lvl="0" indent="-609600" algn="ctr" rtl="0">
              <a:lnSpc>
                <a:spcPct val="90000"/>
              </a:lnSpc>
              <a:spcBef>
                <a:spcPts val="0"/>
              </a:spcBef>
              <a:spcAft>
                <a:spcPts val="0"/>
              </a:spcAft>
              <a:buClr>
                <a:srgbClr val="0BD0D9"/>
              </a:buClr>
              <a:buSzPts val="1600"/>
              <a:buFont typeface="Arial"/>
              <a:buNone/>
            </a:pPr>
            <a:r>
              <a:rPr lang="en-US" sz="1800" b="1">
                <a:solidFill>
                  <a:schemeClr val="dk1"/>
                </a:solidFill>
                <a:highlight>
                  <a:srgbClr val="FFFF00"/>
                </a:highlight>
              </a:rPr>
              <a:t>Carolinas, Senior, Super Senior &amp; Women’s Divisions</a:t>
            </a:r>
            <a:endParaRPr sz="1800" b="1">
              <a:solidFill>
                <a:srgbClr val="000000"/>
              </a:solidFill>
              <a:highlight>
                <a:srgbClr val="FFFF00"/>
              </a:highlight>
            </a:endParaRPr>
          </a:p>
        </p:txBody>
      </p:sp>
    </p:spTree>
  </p:cSld>
  <p:clrMapOvr>
    <a:masterClrMapping/>
  </p:clrMapOvr>
  <p:transition>
    <p:fade thruBlk="1"/>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52"/>
          <p:cNvSpPr txBox="1">
            <a:spLocks noGrp="1"/>
          </p:cNvSpPr>
          <p:nvPr>
            <p:ph type="body" idx="1"/>
          </p:nvPr>
        </p:nvSpPr>
        <p:spPr>
          <a:xfrm>
            <a:off x="152400" y="990600"/>
            <a:ext cx="8876190" cy="5791200"/>
          </a:xfrm>
          <a:prstGeom prst="rect">
            <a:avLst/>
          </a:prstGeom>
          <a:noFill/>
          <a:ln>
            <a:noFill/>
          </a:ln>
        </p:spPr>
        <p:txBody>
          <a:bodyPr spcFirstLastPara="1" wrap="square" lIns="91425" tIns="45700" rIns="91425" bIns="45700" anchor="t" anchorCtr="0">
            <a:normAutofit/>
          </a:bodyPr>
          <a:lstStyle/>
          <a:p>
            <a:pPr marL="114300" lvl="0" indent="0" algn="ctr" rtl="0">
              <a:lnSpc>
                <a:spcPct val="80000"/>
              </a:lnSpc>
              <a:spcBef>
                <a:spcPts val="0"/>
              </a:spcBef>
              <a:spcAft>
                <a:spcPts val="0"/>
              </a:spcAft>
              <a:buClr>
                <a:srgbClr val="FF0000"/>
              </a:buClr>
              <a:buSzPts val="2200"/>
              <a:buNone/>
            </a:pPr>
            <a:r>
              <a:rPr lang="en-US" sz="2200" b="1" i="1" dirty="0">
                <a:solidFill>
                  <a:srgbClr val="FF0000"/>
                </a:solidFill>
              </a:rPr>
              <a:t>CAREER ROUNDS may require </a:t>
            </a:r>
            <a:r>
              <a:rPr lang="en-US" sz="2200" b="1" i="1" dirty="0"/>
              <a:t>PLAYING </a:t>
            </a:r>
            <a:r>
              <a:rPr lang="en-US" sz="2200" b="1" dirty="0"/>
              <a:t>HANDICAP ADJUSTMENTS </a:t>
            </a:r>
            <a:endParaRPr dirty="0"/>
          </a:p>
          <a:p>
            <a:pPr marL="114300" lvl="0" indent="0" algn="ctr" rtl="0">
              <a:lnSpc>
                <a:spcPct val="80000"/>
              </a:lnSpc>
              <a:spcBef>
                <a:spcPts val="1200"/>
              </a:spcBef>
              <a:spcAft>
                <a:spcPts val="0"/>
              </a:spcAft>
              <a:buClr>
                <a:schemeClr val="dk1"/>
              </a:buClr>
              <a:buSzPts val="2200"/>
              <a:buNone/>
            </a:pPr>
            <a:r>
              <a:rPr lang="en-US" sz="2200" b="1" u="sng" dirty="0"/>
              <a:t>Golf Committee Procedure 5a &amp; Rules of Handicapping 7.2b</a:t>
            </a:r>
            <a:endParaRPr sz="3500" dirty="0"/>
          </a:p>
          <a:p>
            <a:pPr marL="240030" indent="-254000">
              <a:lnSpc>
                <a:spcPct val="80000"/>
              </a:lnSpc>
              <a:spcBef>
                <a:spcPts val="1200"/>
              </a:spcBef>
              <a:buSzPts val="4000"/>
              <a:buFont typeface="Noto Sans Symbols"/>
              <a:buChar char="❑"/>
            </a:pPr>
            <a:r>
              <a:rPr lang="en-US" sz="4000" dirty="0"/>
              <a:t> </a:t>
            </a:r>
            <a:r>
              <a:rPr lang="en-US" sz="3000" dirty="0"/>
              <a:t>A player’s </a:t>
            </a:r>
            <a:r>
              <a:rPr lang="en-US" sz="3000"/>
              <a:t>Playing </a:t>
            </a:r>
            <a:r>
              <a:rPr lang="en-US" sz="3000" dirty="0"/>
              <a:t>Handicap may be adjusted by the CGA during the season for an exceptional score</a:t>
            </a:r>
            <a:endParaRPr lang="en-US" sz="3400"/>
          </a:p>
          <a:p>
            <a:pPr marL="240030" lvl="0" indent="-228600" algn="l" rtl="0">
              <a:lnSpc>
                <a:spcPct val="80000"/>
              </a:lnSpc>
              <a:spcBef>
                <a:spcPts val="1800"/>
              </a:spcBef>
              <a:spcAft>
                <a:spcPts val="0"/>
              </a:spcAft>
              <a:buClr>
                <a:schemeClr val="dk1"/>
              </a:buClr>
              <a:buSzPts val="3600"/>
              <a:buFont typeface="Noto Sans Symbols"/>
              <a:buChar char="❑"/>
            </a:pPr>
            <a:r>
              <a:rPr lang="en-US" sz="3400" dirty="0"/>
              <a:t> </a:t>
            </a:r>
            <a:r>
              <a:rPr lang="en-US" sz="3000" dirty="0"/>
              <a:t>Both Captain &amp; Club will be notified of an adjusted Handicap and its application in CGA Interclub Matches</a:t>
            </a:r>
            <a:endParaRPr sz="3000" dirty="0"/>
          </a:p>
          <a:p>
            <a:pPr marL="240030" lvl="0" indent="-190500" algn="l" rtl="0">
              <a:lnSpc>
                <a:spcPct val="80000"/>
              </a:lnSpc>
              <a:spcBef>
                <a:spcPts val="1800"/>
              </a:spcBef>
              <a:spcAft>
                <a:spcPts val="0"/>
              </a:spcAft>
              <a:buSzPts val="3000"/>
              <a:buChar char="❑"/>
            </a:pPr>
            <a:r>
              <a:rPr lang="en-US" sz="3000" dirty="0"/>
              <a:t>Failure to apply the required handicap adjustment will result in a 20-point reduction from the team’s season-long point total</a:t>
            </a:r>
            <a:endParaRPr sz="1800" dirty="0"/>
          </a:p>
          <a:p>
            <a:pPr marL="1371600" lvl="2" indent="-342900" algn="l" rtl="0">
              <a:lnSpc>
                <a:spcPct val="80000"/>
              </a:lnSpc>
              <a:spcBef>
                <a:spcPts val="360"/>
              </a:spcBef>
              <a:spcAft>
                <a:spcPts val="0"/>
              </a:spcAft>
              <a:buClr>
                <a:schemeClr val="dk1"/>
              </a:buClr>
              <a:buSzPts val="1800"/>
              <a:buNone/>
            </a:pPr>
            <a:endParaRPr sz="1800" dirty="0"/>
          </a:p>
          <a:p>
            <a:pPr marL="1371600" lvl="2" indent="-342900" algn="l" rtl="0">
              <a:lnSpc>
                <a:spcPct val="80000"/>
              </a:lnSpc>
              <a:spcBef>
                <a:spcPts val="360"/>
              </a:spcBef>
              <a:spcAft>
                <a:spcPts val="0"/>
              </a:spcAft>
              <a:buClr>
                <a:schemeClr val="dk1"/>
              </a:buClr>
              <a:buSzPts val="1800"/>
              <a:buNone/>
            </a:pPr>
            <a:endParaRPr sz="1800" dirty="0"/>
          </a:p>
        </p:txBody>
      </p:sp>
      <p:sp>
        <p:nvSpPr>
          <p:cNvPr id="398" name="Google Shape;398;p52"/>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399" name="Google Shape;399;p52" descr="CGA NEW - Color"/>
          <p:cNvPicPr preferRelativeResize="0"/>
          <p:nvPr/>
        </p:nvPicPr>
        <p:blipFill rotWithShape="1">
          <a:blip r:embed="rId3">
            <a:alphaModFix/>
          </a:blip>
          <a:srcRect/>
          <a:stretch/>
        </p:blipFill>
        <p:spPr>
          <a:xfrm>
            <a:off x="381000" y="304800"/>
            <a:ext cx="427038" cy="427038"/>
          </a:xfrm>
          <a:prstGeom prst="rect">
            <a:avLst/>
          </a:prstGeom>
          <a:noFill/>
          <a:ln>
            <a:noFill/>
          </a:ln>
        </p:spPr>
      </p:pic>
      <p:pic>
        <p:nvPicPr>
          <p:cNvPr id="400" name="Google Shape;400;p52"/>
          <p:cNvPicPr preferRelativeResize="0"/>
          <p:nvPr/>
        </p:nvPicPr>
        <p:blipFill rotWithShape="1">
          <a:blip r:embed="rId4">
            <a:alphaModFix/>
          </a:blip>
          <a:srcRect/>
          <a:stretch/>
        </p:blipFill>
        <p:spPr>
          <a:xfrm>
            <a:off x="5296900" y="4727150"/>
            <a:ext cx="3805100" cy="2130850"/>
          </a:xfrm>
          <a:prstGeom prst="rect">
            <a:avLst/>
          </a:prstGeom>
          <a:noFill/>
          <a:ln>
            <a:noFill/>
          </a:ln>
        </p:spPr>
      </p:pic>
      <p:sp>
        <p:nvSpPr>
          <p:cNvPr id="401" name="Google Shape;401;p52"/>
          <p:cNvSpPr txBox="1"/>
          <p:nvPr/>
        </p:nvSpPr>
        <p:spPr>
          <a:xfrm>
            <a:off x="1308975" y="423725"/>
            <a:ext cx="6632400" cy="341700"/>
          </a:xfrm>
          <a:prstGeom prst="rect">
            <a:avLst/>
          </a:prstGeom>
          <a:noFill/>
          <a:ln>
            <a:noFill/>
          </a:ln>
        </p:spPr>
        <p:txBody>
          <a:bodyPr spcFirstLastPara="1" wrap="square" lIns="91425" tIns="45700" rIns="91425" bIns="45700" anchor="t" anchorCtr="0">
            <a:spAutoFit/>
          </a:bodyPr>
          <a:lstStyle/>
          <a:p>
            <a:pPr marL="609600" marR="0" lvl="0" indent="-609600" algn="l" rtl="0">
              <a:lnSpc>
                <a:spcPct val="90000"/>
              </a:lnSpc>
              <a:spcBef>
                <a:spcPts val="0"/>
              </a:spcBef>
              <a:spcAft>
                <a:spcPts val="0"/>
              </a:spcAft>
              <a:buClr>
                <a:srgbClr val="0BD0D9"/>
              </a:buClr>
              <a:buSzPts val="1800"/>
              <a:buFont typeface="Arial"/>
              <a:buNone/>
            </a:pPr>
            <a:r>
              <a:rPr lang="en-US" sz="1800" b="1">
                <a:solidFill>
                  <a:srgbClr val="000000"/>
                </a:solidFill>
                <a:latin typeface="Arial"/>
                <a:ea typeface="Arial"/>
                <a:cs typeface="Arial"/>
                <a:sym typeface="Arial"/>
              </a:rPr>
              <a:t>Rule #10   H</a:t>
            </a:r>
            <a:r>
              <a:rPr lang="en-US" sz="1800" b="1"/>
              <a:t>ANDICAPS AND HANDICAP ADJUSTMENTS</a:t>
            </a:r>
            <a:endParaRPr/>
          </a:p>
        </p:txBody>
      </p:sp>
    </p:spTree>
  </p:cSld>
  <p:clrMapOvr>
    <a:masterClrMapping/>
  </p:clrMapOvr>
  <p:transition>
    <p:fade thruBlk="1"/>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p53"/>
          <p:cNvSpPr txBox="1">
            <a:spLocks noGrp="1"/>
          </p:cNvSpPr>
          <p:nvPr>
            <p:ph type="body" idx="1"/>
          </p:nvPr>
        </p:nvSpPr>
        <p:spPr>
          <a:xfrm>
            <a:off x="304800" y="798832"/>
            <a:ext cx="8686800" cy="5867400"/>
          </a:xfrm>
          <a:prstGeom prst="rect">
            <a:avLst/>
          </a:prstGeom>
          <a:noFill/>
          <a:ln>
            <a:noFill/>
          </a:ln>
        </p:spPr>
        <p:txBody>
          <a:bodyPr spcFirstLastPara="1" wrap="square" lIns="91425" tIns="45700" rIns="91425" bIns="45700" anchor="t" anchorCtr="0">
            <a:normAutofit/>
          </a:bodyPr>
          <a:lstStyle/>
          <a:p>
            <a:pPr marL="114300" lvl="0" indent="0" algn="ctr" rtl="0">
              <a:lnSpc>
                <a:spcPct val="80000"/>
              </a:lnSpc>
              <a:spcBef>
                <a:spcPts val="0"/>
              </a:spcBef>
              <a:spcAft>
                <a:spcPts val="0"/>
              </a:spcAft>
              <a:buClr>
                <a:schemeClr val="dk1"/>
              </a:buClr>
              <a:buSzPts val="2200"/>
              <a:buNone/>
            </a:pPr>
            <a:r>
              <a:rPr lang="en-US" sz="2200" b="1" dirty="0"/>
              <a:t>HANDICAP ADJUSTMENTS </a:t>
            </a:r>
            <a:endParaRPr dirty="0"/>
          </a:p>
          <a:p>
            <a:pPr marL="514350" lvl="1" indent="0" algn="l" rtl="0">
              <a:lnSpc>
                <a:spcPct val="80000"/>
              </a:lnSpc>
              <a:spcBef>
                <a:spcPts val="1200"/>
              </a:spcBef>
              <a:spcAft>
                <a:spcPts val="0"/>
              </a:spcAft>
              <a:buClr>
                <a:schemeClr val="dk1"/>
              </a:buClr>
              <a:buSzPts val="2000"/>
              <a:buNone/>
            </a:pPr>
            <a:r>
              <a:rPr lang="en-US" sz="2000" b="1" u="sng" dirty="0"/>
              <a:t>Exceptional Score Low Net Differential Handicap Adjustment Table</a:t>
            </a:r>
            <a:endParaRPr dirty="0"/>
          </a:p>
          <a:p>
            <a:pPr marL="1371600" lvl="2" indent="-457200" algn="l" rtl="0">
              <a:lnSpc>
                <a:spcPct val="80000"/>
              </a:lnSpc>
              <a:spcBef>
                <a:spcPts val="1200"/>
              </a:spcBef>
              <a:spcAft>
                <a:spcPts val="0"/>
              </a:spcAft>
              <a:buClr>
                <a:schemeClr val="dk1"/>
              </a:buClr>
              <a:buSzPts val="1800"/>
              <a:buFont typeface="Noto Sans Symbols"/>
              <a:buChar char="❑"/>
            </a:pPr>
            <a:r>
              <a:rPr lang="en-US" sz="1800" dirty="0"/>
              <a:t>Players playing better than the low net differential table below will have their “playing handicap” adjusted prior to each match</a:t>
            </a:r>
            <a:endParaRPr dirty="0"/>
          </a:p>
          <a:p>
            <a:pPr marL="1600200" lvl="3" indent="-228600" algn="l" rtl="0">
              <a:spcBef>
                <a:spcPts val="280"/>
              </a:spcBef>
              <a:spcAft>
                <a:spcPts val="0"/>
              </a:spcAft>
              <a:buClr>
                <a:schemeClr val="dk1"/>
              </a:buClr>
              <a:buSzPts val="1400"/>
              <a:buChar char="–"/>
            </a:pPr>
            <a:r>
              <a:rPr lang="en-US" sz="1400" dirty="0"/>
              <a:t>-5 to -6.9 is 2 shots off their playing handicap after it is adjusted to net off of zero,</a:t>
            </a:r>
            <a:endParaRPr dirty="0"/>
          </a:p>
          <a:p>
            <a:pPr marL="1600200" lvl="3" indent="-228600" algn="l" rtl="0">
              <a:spcBef>
                <a:spcPts val="280"/>
              </a:spcBef>
              <a:spcAft>
                <a:spcPts val="0"/>
              </a:spcAft>
              <a:buClr>
                <a:schemeClr val="dk1"/>
              </a:buClr>
              <a:buSzPts val="1400"/>
              <a:buChar char="–"/>
            </a:pPr>
            <a:r>
              <a:rPr lang="en-US" sz="1400" dirty="0"/>
              <a:t>-7 to -8.9 is 3 shots off their playing handicap after it is adjusted to net off of zero,</a:t>
            </a:r>
            <a:endParaRPr dirty="0"/>
          </a:p>
          <a:p>
            <a:pPr marL="1600200" lvl="3" indent="-228600" algn="l" rtl="0">
              <a:spcBef>
                <a:spcPts val="280"/>
              </a:spcBef>
              <a:spcAft>
                <a:spcPts val="0"/>
              </a:spcAft>
              <a:buClr>
                <a:schemeClr val="dk1"/>
              </a:buClr>
              <a:buSzPts val="1400"/>
              <a:buChar char="–"/>
            </a:pPr>
            <a:r>
              <a:rPr lang="en-US" sz="1400" dirty="0"/>
              <a:t>-9 to -10.9 is 4 shots off their playing handicap after is adjusted to net off of zero,</a:t>
            </a:r>
            <a:endParaRPr sz="1400" dirty="0"/>
          </a:p>
          <a:p>
            <a:pPr marL="1600200" lvl="3" indent="-228600" algn="l" rtl="0">
              <a:spcBef>
                <a:spcPts val="280"/>
              </a:spcBef>
              <a:spcAft>
                <a:spcPts val="0"/>
              </a:spcAft>
              <a:buClr>
                <a:schemeClr val="dk1"/>
              </a:buClr>
              <a:buSzPts val="1400"/>
              <a:buChar char="–"/>
            </a:pPr>
            <a:r>
              <a:rPr lang="en-US" sz="1400" dirty="0"/>
              <a:t>any differential beyond -10.9 may result in possible suspension for the remainder of the season and beyond</a:t>
            </a:r>
            <a:endParaRPr dirty="0"/>
          </a:p>
          <a:p>
            <a:pPr marL="0" lvl="0" indent="0" algn="l" rtl="0">
              <a:spcBef>
                <a:spcPts val="340"/>
              </a:spcBef>
              <a:spcAft>
                <a:spcPts val="0"/>
              </a:spcAft>
              <a:buClr>
                <a:schemeClr val="dk1"/>
              </a:buClr>
              <a:buSzPts val="1700"/>
              <a:buNone/>
            </a:pPr>
            <a:r>
              <a:rPr lang="en-US" sz="1700" dirty="0"/>
              <a:t>NOTE:</a:t>
            </a:r>
            <a:endParaRPr dirty="0"/>
          </a:p>
          <a:p>
            <a:pPr marL="342900" lvl="0" indent="-342900" algn="l" rtl="0">
              <a:spcBef>
                <a:spcPts val="340"/>
              </a:spcBef>
              <a:spcAft>
                <a:spcPts val="0"/>
              </a:spcAft>
              <a:buClr>
                <a:schemeClr val="dk1"/>
              </a:buClr>
              <a:buSzPts val="1700"/>
              <a:buChar char="•"/>
            </a:pPr>
            <a:r>
              <a:rPr lang="en-US" sz="1700" dirty="0"/>
              <a:t>If the player being adjusted is the low ball in the group, or receives zero (0) shots, add to each of the other 3 players.</a:t>
            </a:r>
            <a:endParaRPr dirty="0"/>
          </a:p>
          <a:p>
            <a:pPr marL="342900" lvl="0" indent="-342900" algn="l" rtl="0">
              <a:spcBef>
                <a:spcPts val="340"/>
              </a:spcBef>
              <a:spcAft>
                <a:spcPts val="0"/>
              </a:spcAft>
              <a:buClr>
                <a:schemeClr val="dk1"/>
              </a:buClr>
              <a:buSzPts val="1700"/>
              <a:buChar char="•"/>
            </a:pPr>
            <a:r>
              <a:rPr lang="en-US" sz="1700" dirty="0"/>
              <a:t>Multiple Handicap adjustments will be added together (regardless of division).</a:t>
            </a:r>
            <a:endParaRPr dirty="0"/>
          </a:p>
          <a:p>
            <a:pPr marL="342900" lvl="0" indent="-342900" algn="l" rtl="0">
              <a:spcBef>
                <a:spcPts val="340"/>
              </a:spcBef>
              <a:spcAft>
                <a:spcPts val="0"/>
              </a:spcAft>
              <a:buClr>
                <a:schemeClr val="dk1"/>
              </a:buClr>
              <a:buSzPts val="1700"/>
              <a:buChar char="•"/>
            </a:pPr>
            <a:r>
              <a:rPr lang="en-US" sz="1700" dirty="0"/>
              <a:t>If a player has not followed the Rules of Handicapping, the CGA will adjust any previous match scores from that player to a DQ. The full team match results will also be updated.</a:t>
            </a:r>
            <a:endParaRPr sz="1700" dirty="0">
              <a:solidFill>
                <a:srgbClr val="FF0000"/>
              </a:solidFill>
            </a:endParaRPr>
          </a:p>
          <a:p>
            <a:pPr marL="1371600" lvl="2" indent="-342900" algn="l" rtl="0">
              <a:lnSpc>
                <a:spcPct val="80000"/>
              </a:lnSpc>
              <a:spcBef>
                <a:spcPts val="360"/>
              </a:spcBef>
              <a:spcAft>
                <a:spcPts val="0"/>
              </a:spcAft>
              <a:buClr>
                <a:schemeClr val="dk1"/>
              </a:buClr>
              <a:buSzPts val="1800"/>
              <a:buNone/>
            </a:pPr>
            <a:endParaRPr sz="1800" dirty="0"/>
          </a:p>
        </p:txBody>
      </p:sp>
      <p:sp>
        <p:nvSpPr>
          <p:cNvPr id="407" name="Google Shape;407;p53"/>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08" name="Google Shape;408;p53" descr="CGA NEW - Color"/>
          <p:cNvPicPr preferRelativeResize="0"/>
          <p:nvPr/>
        </p:nvPicPr>
        <p:blipFill rotWithShape="1">
          <a:blip r:embed="rId3">
            <a:alphaModFix/>
          </a:blip>
          <a:srcRect/>
          <a:stretch/>
        </p:blipFill>
        <p:spPr>
          <a:xfrm>
            <a:off x="381000" y="304800"/>
            <a:ext cx="381000" cy="381000"/>
          </a:xfrm>
          <a:prstGeom prst="rect">
            <a:avLst/>
          </a:prstGeom>
          <a:noFill/>
          <a:ln>
            <a:noFill/>
          </a:ln>
        </p:spPr>
      </p:pic>
      <p:pic>
        <p:nvPicPr>
          <p:cNvPr id="409" name="Google Shape;409;p53"/>
          <p:cNvPicPr preferRelativeResize="0"/>
          <p:nvPr/>
        </p:nvPicPr>
        <p:blipFill rotWithShape="1">
          <a:blip r:embed="rId4">
            <a:alphaModFix/>
          </a:blip>
          <a:srcRect l="2221" t="19717" b="38148"/>
          <a:stretch/>
        </p:blipFill>
        <p:spPr>
          <a:xfrm>
            <a:off x="1620012" y="4998624"/>
            <a:ext cx="5753100" cy="1859376"/>
          </a:xfrm>
          <a:prstGeom prst="rect">
            <a:avLst/>
          </a:prstGeom>
          <a:noFill/>
          <a:ln>
            <a:noFill/>
          </a:ln>
        </p:spPr>
      </p:pic>
      <p:sp>
        <p:nvSpPr>
          <p:cNvPr id="410" name="Google Shape;410;p53"/>
          <p:cNvSpPr txBox="1"/>
          <p:nvPr/>
        </p:nvSpPr>
        <p:spPr>
          <a:xfrm>
            <a:off x="1371600" y="423703"/>
            <a:ext cx="8153400" cy="341632"/>
          </a:xfrm>
          <a:prstGeom prst="rect">
            <a:avLst/>
          </a:prstGeom>
          <a:noFill/>
          <a:ln>
            <a:noFill/>
          </a:ln>
        </p:spPr>
        <p:txBody>
          <a:bodyPr spcFirstLastPara="1" wrap="square" lIns="91425" tIns="45700" rIns="91425" bIns="45700" anchor="t" anchorCtr="0">
            <a:spAutoFit/>
          </a:bodyPr>
          <a:lstStyle/>
          <a:p>
            <a:pPr marL="609600" marR="0" lvl="0" indent="-609600" algn="l" rtl="0">
              <a:lnSpc>
                <a:spcPct val="90000"/>
              </a:lnSpc>
              <a:spcBef>
                <a:spcPts val="0"/>
              </a:spcBef>
              <a:spcAft>
                <a:spcPts val="0"/>
              </a:spcAft>
              <a:buClr>
                <a:srgbClr val="0BD0D9"/>
              </a:buClr>
              <a:buSzPts val="1800"/>
              <a:buFont typeface="Arial"/>
              <a:buNone/>
            </a:pPr>
            <a:r>
              <a:rPr lang="en-US" sz="1800" b="1">
                <a:solidFill>
                  <a:srgbClr val="000000"/>
                </a:solidFill>
                <a:latin typeface="Arial"/>
                <a:ea typeface="Arial"/>
                <a:cs typeface="Arial"/>
                <a:sym typeface="Arial"/>
              </a:rPr>
              <a:t>Rule #10   H</a:t>
            </a:r>
            <a:r>
              <a:rPr lang="en-US" sz="1800" b="1"/>
              <a:t>ANDICAPS AND HANDICAP ADJUSTMENTS</a:t>
            </a:r>
            <a:endParaRPr/>
          </a:p>
        </p:txBody>
      </p:sp>
    </p:spTree>
  </p:cSld>
  <p:clrMapOvr>
    <a:masterClrMapping/>
  </p:clrMapOvr>
  <p:transition>
    <p:fade thruBlk="1"/>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Google Shape;415;p54"/>
          <p:cNvSpPr txBox="1">
            <a:spLocks noGrp="1"/>
          </p:cNvSpPr>
          <p:nvPr>
            <p:ph type="body" idx="1"/>
          </p:nvPr>
        </p:nvSpPr>
        <p:spPr>
          <a:xfrm>
            <a:off x="152400" y="1143000"/>
            <a:ext cx="8839200" cy="5410200"/>
          </a:xfrm>
          <a:prstGeom prst="rect">
            <a:avLst/>
          </a:prstGeom>
          <a:noFill/>
          <a:ln>
            <a:noFill/>
          </a:ln>
        </p:spPr>
        <p:txBody>
          <a:bodyPr spcFirstLastPara="1" wrap="square" lIns="91425" tIns="45700" rIns="91425" bIns="45700" anchor="t" anchorCtr="0">
            <a:normAutofit/>
          </a:bodyPr>
          <a:lstStyle/>
          <a:p>
            <a:pPr marL="114300" lvl="0" indent="0" algn="ctr" rtl="0">
              <a:lnSpc>
                <a:spcPct val="80000"/>
              </a:lnSpc>
              <a:spcBef>
                <a:spcPts val="0"/>
              </a:spcBef>
              <a:spcAft>
                <a:spcPts val="0"/>
              </a:spcAft>
              <a:buClr>
                <a:schemeClr val="dk1"/>
              </a:buClr>
              <a:buSzPts val="1800"/>
              <a:buNone/>
            </a:pPr>
            <a:r>
              <a:rPr lang="en-US" sz="1800" u="sng"/>
              <a:t>Low Net Differential Handicap Adjustment  (cont’d)</a:t>
            </a:r>
            <a:endParaRPr/>
          </a:p>
          <a:p>
            <a:pPr marL="914400" lvl="2" indent="0" algn="l" rtl="0">
              <a:lnSpc>
                <a:spcPct val="80000"/>
              </a:lnSpc>
              <a:spcBef>
                <a:spcPts val="940"/>
              </a:spcBef>
              <a:spcAft>
                <a:spcPts val="0"/>
              </a:spcAft>
              <a:buClr>
                <a:schemeClr val="dk1"/>
              </a:buClr>
              <a:buSzPts val="1700"/>
              <a:buNone/>
            </a:pPr>
            <a:endParaRPr sz="1700"/>
          </a:p>
          <a:p>
            <a:pPr marL="274320" lvl="2" indent="0" algn="l" rtl="0">
              <a:lnSpc>
                <a:spcPct val="80000"/>
              </a:lnSpc>
              <a:spcBef>
                <a:spcPts val="340"/>
              </a:spcBef>
              <a:spcAft>
                <a:spcPts val="0"/>
              </a:spcAft>
              <a:buClr>
                <a:schemeClr val="dk1"/>
              </a:buClr>
              <a:buSzPts val="1700"/>
              <a:buNone/>
            </a:pPr>
            <a:r>
              <a:rPr lang="en-US" sz="1700"/>
              <a:t>Net Scoring Differential formula: </a:t>
            </a:r>
            <a:endParaRPr/>
          </a:p>
          <a:p>
            <a:pPr marL="274320" lvl="2" indent="0" algn="l" rtl="0">
              <a:lnSpc>
                <a:spcPct val="80000"/>
              </a:lnSpc>
              <a:spcBef>
                <a:spcPts val="360"/>
              </a:spcBef>
              <a:spcAft>
                <a:spcPts val="0"/>
              </a:spcAft>
              <a:buClr>
                <a:schemeClr val="dk1"/>
              </a:buClr>
              <a:buSzPts val="1800"/>
              <a:buNone/>
            </a:pPr>
            <a:r>
              <a:rPr lang="en-US" sz="2000" b="1"/>
              <a:t>(113/Slope) x (Adjusted Gross Score - Course Rating - PCC) - (LHI)</a:t>
            </a:r>
            <a:endParaRPr sz="2000" b="1" i="1"/>
          </a:p>
          <a:p>
            <a:pPr marL="274320" lvl="2" indent="0">
              <a:lnSpc>
                <a:spcPct val="80000"/>
              </a:lnSpc>
              <a:spcBef>
                <a:spcPts val="400"/>
              </a:spcBef>
              <a:buSzPts val="2000"/>
              <a:buNone/>
            </a:pPr>
            <a:r>
              <a:rPr lang="en-US" sz="1800" i="1"/>
              <a:t>(PCC Stands for Playing Conditions Calculation)</a:t>
            </a:r>
            <a:endParaRPr sz="1800"/>
          </a:p>
          <a:p>
            <a:pPr marL="274320" lvl="2" indent="0" algn="l" rtl="0">
              <a:lnSpc>
                <a:spcPct val="80000"/>
              </a:lnSpc>
              <a:spcBef>
                <a:spcPts val="400"/>
              </a:spcBef>
              <a:spcAft>
                <a:spcPts val="0"/>
              </a:spcAft>
              <a:buClr>
                <a:schemeClr val="dk1"/>
              </a:buClr>
              <a:buSzPts val="2000"/>
              <a:buNone/>
            </a:pPr>
            <a:endParaRPr sz="2000" b="1" i="1"/>
          </a:p>
          <a:p>
            <a:pPr marL="274320" lvl="2" indent="0" algn="l" rtl="0">
              <a:lnSpc>
                <a:spcPct val="80000"/>
              </a:lnSpc>
              <a:spcBef>
                <a:spcPts val="360"/>
              </a:spcBef>
              <a:spcAft>
                <a:spcPts val="0"/>
              </a:spcAft>
              <a:buClr>
                <a:schemeClr val="dk1"/>
              </a:buClr>
              <a:buSzPts val="1800"/>
              <a:buNone/>
            </a:pPr>
            <a:r>
              <a:rPr lang="en-US" sz="1800" b="1" i="1"/>
              <a:t>Player A – Shoots an adjusted gross score of 73 with a 8.8 LHI, Slope 129 and CR 68.5</a:t>
            </a:r>
            <a:endParaRPr/>
          </a:p>
          <a:p>
            <a:pPr marL="1371600" lvl="4" indent="-457200">
              <a:lnSpc>
                <a:spcPct val="80000"/>
              </a:lnSpc>
              <a:spcBef>
                <a:spcPts val="280"/>
              </a:spcBef>
              <a:buSzPts val="1400"/>
            </a:pPr>
            <a:r>
              <a:rPr lang="en-US" sz="1400"/>
              <a:t>(113/129) x (73 - 68.5 – 0) – (8.8)</a:t>
            </a:r>
            <a:endParaRPr/>
          </a:p>
          <a:p>
            <a:pPr marL="1371600" lvl="4" indent="-457200" algn="l" rtl="0">
              <a:lnSpc>
                <a:spcPct val="80000"/>
              </a:lnSpc>
              <a:spcBef>
                <a:spcPts val="400"/>
              </a:spcBef>
              <a:spcAft>
                <a:spcPts val="0"/>
              </a:spcAft>
              <a:buClr>
                <a:schemeClr val="dk1"/>
              </a:buClr>
              <a:buSzPts val="1400"/>
              <a:buChar char="»"/>
            </a:pPr>
            <a:r>
              <a:rPr lang="en-US" sz="1400"/>
              <a:t>Net Scoring Differential =’s -</a:t>
            </a:r>
            <a:r>
              <a:rPr lang="en-US" b="1"/>
              <a:t>4.9</a:t>
            </a:r>
            <a:endParaRPr sz="1400" b="1"/>
          </a:p>
          <a:p>
            <a:pPr marL="1371600" lvl="4" indent="-457200">
              <a:lnSpc>
                <a:spcPct val="80000"/>
              </a:lnSpc>
              <a:spcBef>
                <a:spcPts val="280"/>
              </a:spcBef>
              <a:buSzPts val="1400"/>
            </a:pPr>
            <a:r>
              <a:rPr lang="en-US" sz="1400"/>
              <a:t>This Player did not make the list</a:t>
            </a:r>
            <a:endParaRPr/>
          </a:p>
          <a:p>
            <a:pPr marL="1371600" lvl="4" indent="-368300" algn="l" rtl="0">
              <a:lnSpc>
                <a:spcPct val="80000"/>
              </a:lnSpc>
              <a:spcBef>
                <a:spcPts val="280"/>
              </a:spcBef>
              <a:spcAft>
                <a:spcPts val="0"/>
              </a:spcAft>
              <a:buClr>
                <a:schemeClr val="dk1"/>
              </a:buClr>
              <a:buSzPts val="1400"/>
              <a:buNone/>
            </a:pPr>
            <a:endParaRPr sz="1400"/>
          </a:p>
          <a:p>
            <a:pPr marL="274320" lvl="4" indent="0" algn="l" rtl="0">
              <a:lnSpc>
                <a:spcPct val="80000"/>
              </a:lnSpc>
              <a:spcBef>
                <a:spcPts val="360"/>
              </a:spcBef>
              <a:spcAft>
                <a:spcPts val="0"/>
              </a:spcAft>
              <a:buClr>
                <a:srgbClr val="000000"/>
              </a:buClr>
              <a:buSzPts val="1800"/>
              <a:buNone/>
            </a:pPr>
            <a:r>
              <a:rPr lang="en-US" sz="1800" b="1" i="1">
                <a:solidFill>
                  <a:srgbClr val="000000"/>
                </a:solidFill>
              </a:rPr>
              <a:t>Player B – Shoots an adjusted gross score of 77 with a 11.2 LHI, Slope 130 and CR 70.5</a:t>
            </a:r>
            <a:endParaRPr/>
          </a:p>
          <a:p>
            <a:pPr marL="1371600" lvl="4" indent="-457200">
              <a:lnSpc>
                <a:spcPct val="80000"/>
              </a:lnSpc>
              <a:spcBef>
                <a:spcPts val="280"/>
              </a:spcBef>
              <a:buSzPts val="1400"/>
            </a:pPr>
            <a:r>
              <a:rPr lang="en-US" sz="1400"/>
              <a:t>(113/130) x (77 - 70.5 - 0) – (11.2)</a:t>
            </a:r>
            <a:endParaRPr/>
          </a:p>
          <a:p>
            <a:pPr marL="1371600" lvl="4" indent="-457200" algn="l" rtl="0">
              <a:lnSpc>
                <a:spcPct val="80000"/>
              </a:lnSpc>
              <a:spcBef>
                <a:spcPts val="400"/>
              </a:spcBef>
              <a:spcAft>
                <a:spcPts val="0"/>
              </a:spcAft>
              <a:buClr>
                <a:schemeClr val="dk1"/>
              </a:buClr>
              <a:buSzPts val="1400"/>
              <a:buChar char="»"/>
            </a:pPr>
            <a:r>
              <a:rPr lang="en-US" sz="1400"/>
              <a:t>Net Scoring Differential =’s </a:t>
            </a:r>
            <a:r>
              <a:rPr lang="en-US" b="1"/>
              <a:t>-5.5</a:t>
            </a:r>
            <a:endParaRPr sz="1400" b="1"/>
          </a:p>
          <a:p>
            <a:pPr marL="1371600" lvl="4" indent="-457200" algn="l" rtl="0">
              <a:lnSpc>
                <a:spcPct val="80000"/>
              </a:lnSpc>
              <a:spcBef>
                <a:spcPts val="280"/>
              </a:spcBef>
              <a:spcAft>
                <a:spcPts val="0"/>
              </a:spcAft>
              <a:buClr>
                <a:schemeClr val="dk1"/>
              </a:buClr>
              <a:buSzPts val="1400"/>
              <a:buChar char="»"/>
            </a:pPr>
            <a:r>
              <a:rPr lang="en-US" sz="1400"/>
              <a:t>This Player did make List!!!!</a:t>
            </a:r>
            <a:endParaRPr/>
          </a:p>
          <a:p>
            <a:pPr marL="274320" lvl="2" indent="-160020" algn="l" rtl="0">
              <a:lnSpc>
                <a:spcPct val="80000"/>
              </a:lnSpc>
              <a:spcBef>
                <a:spcPts val="360"/>
              </a:spcBef>
              <a:spcAft>
                <a:spcPts val="0"/>
              </a:spcAft>
              <a:buClr>
                <a:schemeClr val="dk1"/>
              </a:buClr>
              <a:buSzPts val="1800"/>
              <a:buNone/>
            </a:pPr>
            <a:endParaRPr sz="1800"/>
          </a:p>
          <a:p>
            <a:pPr marL="274320" lvl="2" indent="0" algn="l" rtl="0">
              <a:lnSpc>
                <a:spcPct val="80000"/>
              </a:lnSpc>
              <a:spcBef>
                <a:spcPts val="320"/>
              </a:spcBef>
              <a:spcAft>
                <a:spcPts val="0"/>
              </a:spcAft>
              <a:buClr>
                <a:schemeClr val="dk1"/>
              </a:buClr>
              <a:buSzPts val="1600"/>
              <a:buNone/>
            </a:pPr>
            <a:r>
              <a:rPr lang="en-US" sz="1600"/>
              <a:t>CGA will contact the Captain/Co-Captain(s), Head Pro and Handicap Chair after reviewing this players GHIN.</a:t>
            </a:r>
            <a:endParaRPr/>
          </a:p>
          <a:p>
            <a:pPr marL="274320" lvl="2" indent="0" algn="l" rtl="0">
              <a:lnSpc>
                <a:spcPct val="80000"/>
              </a:lnSpc>
              <a:spcBef>
                <a:spcPts val="320"/>
              </a:spcBef>
              <a:spcAft>
                <a:spcPts val="0"/>
              </a:spcAft>
              <a:buClr>
                <a:schemeClr val="dk1"/>
              </a:buClr>
              <a:buSzPts val="1600"/>
              <a:buNone/>
            </a:pPr>
            <a:endParaRPr sz="1600"/>
          </a:p>
          <a:p>
            <a:pPr marL="274320" lvl="2" indent="0" algn="l" rtl="0">
              <a:lnSpc>
                <a:spcPct val="80000"/>
              </a:lnSpc>
              <a:spcBef>
                <a:spcPts val="320"/>
              </a:spcBef>
              <a:spcAft>
                <a:spcPts val="0"/>
              </a:spcAft>
              <a:buClr>
                <a:schemeClr val="dk1"/>
              </a:buClr>
              <a:buSzPts val="1600"/>
              <a:buNone/>
            </a:pPr>
            <a:r>
              <a:rPr lang="en-US" sz="1600" b="1" u="sng">
                <a:solidFill>
                  <a:srgbClr val="FF3300"/>
                </a:solidFill>
              </a:rPr>
              <a:t>The Exceptional Score List is available on the Interclub Website under the ‘Captain’s Tools’ tab.</a:t>
            </a:r>
            <a:endParaRPr b="1" u="sng">
              <a:solidFill>
                <a:srgbClr val="FF3300"/>
              </a:solidFill>
            </a:endParaRPr>
          </a:p>
          <a:p>
            <a:pPr marL="1371600" lvl="2" indent="-342900" algn="l" rtl="0">
              <a:lnSpc>
                <a:spcPct val="80000"/>
              </a:lnSpc>
              <a:spcBef>
                <a:spcPts val="360"/>
              </a:spcBef>
              <a:spcAft>
                <a:spcPts val="0"/>
              </a:spcAft>
              <a:buClr>
                <a:schemeClr val="dk1"/>
              </a:buClr>
              <a:buSzPts val="1800"/>
              <a:buNone/>
            </a:pPr>
            <a:endParaRPr sz="1800"/>
          </a:p>
        </p:txBody>
      </p:sp>
      <p:sp>
        <p:nvSpPr>
          <p:cNvPr id="416" name="Google Shape;416;p54"/>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17" name="Google Shape;417;p54" descr="CGA NEW - Color"/>
          <p:cNvPicPr preferRelativeResize="0"/>
          <p:nvPr/>
        </p:nvPicPr>
        <p:blipFill rotWithShape="1">
          <a:blip r:embed="rId3">
            <a:alphaModFix/>
          </a:blip>
          <a:srcRect/>
          <a:stretch/>
        </p:blipFill>
        <p:spPr>
          <a:xfrm>
            <a:off x="381000" y="304800"/>
            <a:ext cx="762000" cy="762000"/>
          </a:xfrm>
          <a:prstGeom prst="rect">
            <a:avLst/>
          </a:prstGeom>
          <a:noFill/>
          <a:ln>
            <a:noFill/>
          </a:ln>
        </p:spPr>
      </p:pic>
      <p:sp>
        <p:nvSpPr>
          <p:cNvPr id="418" name="Google Shape;418;p54"/>
          <p:cNvSpPr txBox="1"/>
          <p:nvPr/>
        </p:nvSpPr>
        <p:spPr>
          <a:xfrm>
            <a:off x="1600200" y="457200"/>
            <a:ext cx="8153400" cy="341632"/>
          </a:xfrm>
          <a:prstGeom prst="rect">
            <a:avLst/>
          </a:prstGeom>
          <a:noFill/>
          <a:ln>
            <a:noFill/>
          </a:ln>
        </p:spPr>
        <p:txBody>
          <a:bodyPr spcFirstLastPara="1" wrap="square" lIns="91425" tIns="45700" rIns="91425" bIns="45700" anchor="t" anchorCtr="0">
            <a:spAutoFit/>
          </a:bodyPr>
          <a:lstStyle/>
          <a:p>
            <a:pPr marL="609600" marR="0" lvl="0" indent="-609600" algn="l" rtl="0">
              <a:lnSpc>
                <a:spcPct val="90000"/>
              </a:lnSpc>
              <a:spcBef>
                <a:spcPts val="0"/>
              </a:spcBef>
              <a:spcAft>
                <a:spcPts val="0"/>
              </a:spcAft>
              <a:buClr>
                <a:srgbClr val="0BD0D9"/>
              </a:buClr>
              <a:buSzPts val="1800"/>
              <a:buFont typeface="Arial"/>
              <a:buNone/>
            </a:pPr>
            <a:r>
              <a:rPr lang="en-US" sz="1800" b="1">
                <a:solidFill>
                  <a:srgbClr val="000000"/>
                </a:solidFill>
                <a:latin typeface="Arial"/>
                <a:ea typeface="Arial"/>
                <a:cs typeface="Arial"/>
                <a:sym typeface="Arial"/>
              </a:rPr>
              <a:t>Rule #10   H</a:t>
            </a:r>
            <a:r>
              <a:rPr lang="en-US" sz="1800" b="1"/>
              <a:t>ANDICAPS AND HANDICAP ADJUSTMENTS</a:t>
            </a:r>
            <a:endParaRPr/>
          </a:p>
        </p:txBody>
      </p:sp>
    </p:spTree>
  </p:cSld>
  <p:clrMapOvr>
    <a:masterClrMapping/>
  </p:clrMapOvr>
  <p:transition>
    <p:fade thruBlk="1"/>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2BBE03-DEAA-CA4E-EB8E-A544DF62CD8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1FE6376-C26C-E9BF-D938-02182CBA1895}"/>
              </a:ext>
            </a:extLst>
          </p:cNvPr>
          <p:cNvSpPr txBox="1"/>
          <p:nvPr/>
        </p:nvSpPr>
        <p:spPr>
          <a:xfrm>
            <a:off x="666750" y="1590675"/>
            <a:ext cx="7905750" cy="42909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t>By competing in the CGA Interclub competition, team captains agree that their CGA Interclub team members will comply, at the </a:t>
            </a:r>
            <a:r>
              <a:rPr lang="en-US" sz="1800" u="sng" dirty="0"/>
              <a:t>highest level</a:t>
            </a:r>
            <a:r>
              <a:rPr lang="en-US" sz="1800" dirty="0"/>
              <a:t>, with the </a:t>
            </a:r>
            <a:r>
              <a:rPr lang="en-US" sz="1800" i="1" dirty="0"/>
              <a:t>Rules of Handicapping</a:t>
            </a:r>
            <a:r>
              <a:rPr lang="en-US" sz="1800" dirty="0"/>
              <a:t>.</a:t>
            </a:r>
          </a:p>
          <a:p>
            <a:endParaRPr lang="en-US" sz="1800" dirty="0"/>
          </a:p>
          <a:p>
            <a:r>
              <a:rPr lang="en-US" sz="1800" dirty="0"/>
              <a:t>Compliance with the </a:t>
            </a:r>
            <a:r>
              <a:rPr lang="en-US" sz="1800" i="1" dirty="0"/>
              <a:t>Rules of Handicapping</a:t>
            </a:r>
            <a:r>
              <a:rPr lang="en-US" sz="1800" dirty="0"/>
              <a:t> includes, but is not limited to:</a:t>
            </a:r>
          </a:p>
          <a:p>
            <a:pPr marL="285750" indent="-285750">
              <a:spcAft>
                <a:spcPts val="500"/>
              </a:spcAft>
              <a:buChar char="•"/>
            </a:pPr>
            <a:endParaRPr lang="en-US" sz="1800" dirty="0"/>
          </a:p>
          <a:p>
            <a:pPr marL="57150" indent="-285750">
              <a:spcAft>
                <a:spcPts val="500"/>
              </a:spcAft>
              <a:buChar char="•"/>
            </a:pPr>
            <a:r>
              <a:rPr lang="en-US" sz="1800" dirty="0"/>
              <a:t>Attempting to make the best possible score at each hole.</a:t>
            </a:r>
          </a:p>
          <a:p>
            <a:pPr marL="57150" indent="-285750">
              <a:spcAft>
                <a:spcPts val="500"/>
              </a:spcAft>
              <a:buChar char="•"/>
            </a:pPr>
            <a:r>
              <a:rPr lang="en-US" sz="1800" dirty="0"/>
              <a:t>Posting all acceptable scores on the day of play, before midnight local time.</a:t>
            </a:r>
          </a:p>
          <a:p>
            <a:pPr marL="57150" indent="-285750">
              <a:spcAft>
                <a:spcPts val="500"/>
              </a:spcAft>
              <a:buChar char="•"/>
            </a:pPr>
            <a:r>
              <a:rPr lang="en-US" sz="1800" dirty="0"/>
              <a:t>Performing peer review (certifying scores) of their fellow golfers.</a:t>
            </a:r>
          </a:p>
          <a:p>
            <a:pPr marL="57150" indent="-285750">
              <a:spcAft>
                <a:spcPts val="500"/>
              </a:spcAft>
              <a:buChar char="•"/>
            </a:pPr>
            <a:r>
              <a:rPr lang="en-US" sz="1800" dirty="0"/>
              <a:t>Ensuring that scores from club events have been accurately posted to their scoring record.</a:t>
            </a:r>
          </a:p>
          <a:p>
            <a:pPr marL="57150" indent="-285750">
              <a:spcAft>
                <a:spcPts val="500"/>
              </a:spcAft>
              <a:buChar char="•"/>
            </a:pPr>
            <a:r>
              <a:rPr lang="en-US" sz="1800" dirty="0"/>
              <a:t>Properly applying Most Likely Score when playing in Match Play or Four-Ball events.</a:t>
            </a:r>
          </a:p>
        </p:txBody>
      </p:sp>
      <p:pic>
        <p:nvPicPr>
          <p:cNvPr id="4" name="Google Shape;357;p47" descr="CGA NEW - Color">
            <a:extLst>
              <a:ext uri="{FF2B5EF4-FFF2-40B4-BE49-F238E27FC236}">
                <a16:creationId xmlns:a16="http://schemas.microsoft.com/office/drawing/2014/main" id="{D7503231-21B7-3FBA-6DFC-8D84C7804D76}"/>
              </a:ext>
            </a:extLst>
          </p:cNvPr>
          <p:cNvPicPr preferRelativeResize="0"/>
          <p:nvPr/>
        </p:nvPicPr>
        <p:blipFill rotWithShape="1">
          <a:blip r:embed="rId2">
            <a:alphaModFix/>
          </a:blip>
          <a:srcRect/>
          <a:stretch/>
        </p:blipFill>
        <p:spPr>
          <a:xfrm>
            <a:off x="336096" y="215874"/>
            <a:ext cx="664029" cy="664029"/>
          </a:xfrm>
          <a:prstGeom prst="rect">
            <a:avLst/>
          </a:prstGeom>
          <a:noFill/>
          <a:ln>
            <a:noFill/>
          </a:ln>
        </p:spPr>
      </p:pic>
      <p:sp>
        <p:nvSpPr>
          <p:cNvPr id="5" name="TextBox 4">
            <a:extLst>
              <a:ext uri="{FF2B5EF4-FFF2-40B4-BE49-F238E27FC236}">
                <a16:creationId xmlns:a16="http://schemas.microsoft.com/office/drawing/2014/main" id="{3DCA0280-5E33-E8E2-D338-75CE72DF38A1}"/>
              </a:ext>
            </a:extLst>
          </p:cNvPr>
          <p:cNvSpPr txBox="1"/>
          <p:nvPr/>
        </p:nvSpPr>
        <p:spPr>
          <a:xfrm>
            <a:off x="1314450" y="390525"/>
            <a:ext cx="657225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HANDICAPPING AND SCORING RECORDS</a:t>
            </a:r>
          </a:p>
        </p:txBody>
      </p:sp>
    </p:spTree>
    <p:extLst>
      <p:ext uri="{BB962C8B-B14F-4D97-AF65-F5344CB8AC3E}">
        <p14:creationId xmlns:p14="http://schemas.microsoft.com/office/powerpoint/2010/main" val="2126393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7"/>
          <p:cNvSpPr txBox="1">
            <a:spLocks noGrp="1"/>
          </p:cNvSpPr>
          <p:nvPr>
            <p:ph type="body" idx="1"/>
          </p:nvPr>
        </p:nvSpPr>
        <p:spPr>
          <a:xfrm>
            <a:off x="206600" y="457200"/>
            <a:ext cx="8743200" cy="6048275"/>
          </a:xfrm>
          <a:prstGeom prst="rect">
            <a:avLst/>
          </a:prstGeom>
          <a:noFill/>
          <a:ln>
            <a:noFill/>
          </a:ln>
        </p:spPr>
        <p:txBody>
          <a:bodyPr spcFirstLastPara="1" wrap="square" lIns="91425" tIns="45700" rIns="91425" bIns="45700" anchor="t" anchorCtr="0">
            <a:normAutofit/>
          </a:bodyPr>
          <a:lstStyle/>
          <a:p>
            <a:pPr marL="342900" lvl="0" indent="-342900" algn="ctr" rtl="0">
              <a:lnSpc>
                <a:spcPct val="90000"/>
              </a:lnSpc>
              <a:spcBef>
                <a:spcPts val="0"/>
              </a:spcBef>
              <a:spcAft>
                <a:spcPts val="0"/>
              </a:spcAft>
              <a:buClr>
                <a:schemeClr val="dk1"/>
              </a:buClr>
              <a:buSzPts val="2800"/>
              <a:buFont typeface="Calibri"/>
              <a:buNone/>
            </a:pPr>
            <a:r>
              <a:rPr lang="en-US" sz="2800" dirty="0"/>
              <a:t>Interclub Administration</a:t>
            </a:r>
            <a:endParaRPr sz="2800" dirty="0">
              <a:solidFill>
                <a:srgbClr val="FF3300"/>
              </a:solidFill>
            </a:endParaRPr>
          </a:p>
          <a:p>
            <a:pPr marL="0" lvl="0" indent="0" algn="l" rtl="0">
              <a:lnSpc>
                <a:spcPct val="90000"/>
              </a:lnSpc>
              <a:spcBef>
                <a:spcPts val="560"/>
              </a:spcBef>
              <a:spcAft>
                <a:spcPts val="0"/>
              </a:spcAft>
              <a:buClr>
                <a:schemeClr val="dk1"/>
              </a:buClr>
              <a:buSzPts val="2800"/>
              <a:buNone/>
            </a:pPr>
            <a:r>
              <a:rPr lang="en-US" sz="2000" b="1" dirty="0"/>
              <a:t>Hogan May – Assistant Director of Championships &amp; Tournaments</a:t>
            </a:r>
            <a:endParaRPr sz="2000" dirty="0"/>
          </a:p>
          <a:p>
            <a:pPr marL="342900" lvl="0" indent="-342900" algn="l" rtl="0">
              <a:lnSpc>
                <a:spcPct val="90000"/>
              </a:lnSpc>
              <a:spcBef>
                <a:spcPts val="560"/>
              </a:spcBef>
              <a:spcAft>
                <a:spcPts val="0"/>
              </a:spcAft>
              <a:buClr>
                <a:schemeClr val="dk1"/>
              </a:buClr>
              <a:buSzPts val="2800"/>
              <a:buNone/>
            </a:pPr>
            <a:endParaRPr sz="2000" b="1" dirty="0">
              <a:solidFill>
                <a:srgbClr val="FF3300"/>
              </a:solidFill>
            </a:endParaRPr>
          </a:p>
          <a:p>
            <a:pPr marL="342900" lvl="0" indent="-342900" algn="l" rtl="0">
              <a:lnSpc>
                <a:spcPct val="90000"/>
              </a:lnSpc>
              <a:spcBef>
                <a:spcPts val="560"/>
              </a:spcBef>
              <a:spcAft>
                <a:spcPts val="0"/>
              </a:spcAft>
              <a:buClr>
                <a:schemeClr val="dk1"/>
              </a:buClr>
              <a:buSzPts val="2800"/>
              <a:buNone/>
            </a:pPr>
            <a:endParaRPr lang="en-US" sz="2000" b="1" dirty="0">
              <a:solidFill>
                <a:srgbClr val="FF3300"/>
              </a:solidFill>
            </a:endParaRPr>
          </a:p>
          <a:p>
            <a:pPr marL="342900" lvl="0" indent="-342900" algn="l" rtl="0">
              <a:lnSpc>
                <a:spcPct val="90000"/>
              </a:lnSpc>
              <a:spcBef>
                <a:spcPts val="560"/>
              </a:spcBef>
              <a:spcAft>
                <a:spcPts val="0"/>
              </a:spcAft>
              <a:buClr>
                <a:schemeClr val="dk1"/>
              </a:buClr>
              <a:buSzPts val="2800"/>
              <a:buNone/>
            </a:pPr>
            <a:endParaRPr sz="2000" b="1" dirty="0">
              <a:solidFill>
                <a:srgbClr val="FF3300"/>
              </a:solidFill>
            </a:endParaRPr>
          </a:p>
          <a:p>
            <a:pPr marL="0" lvl="0" indent="0" algn="l" rtl="0">
              <a:lnSpc>
                <a:spcPct val="90000"/>
              </a:lnSpc>
              <a:spcBef>
                <a:spcPts val="560"/>
              </a:spcBef>
              <a:spcAft>
                <a:spcPts val="0"/>
              </a:spcAft>
              <a:buClr>
                <a:schemeClr val="dk1"/>
              </a:buClr>
              <a:buSzPts val="2800"/>
              <a:buNone/>
            </a:pPr>
            <a:r>
              <a:rPr lang="en-US" sz="2000" b="1" dirty="0"/>
              <a:t>Tom Thorpe – Interclub Administrator</a:t>
            </a:r>
            <a:endParaRPr sz="2000" b="1" dirty="0"/>
          </a:p>
          <a:p>
            <a:pPr marL="342900" lvl="0" indent="-342900" algn="l" rtl="0">
              <a:lnSpc>
                <a:spcPct val="90000"/>
              </a:lnSpc>
              <a:spcBef>
                <a:spcPts val="560"/>
              </a:spcBef>
              <a:spcAft>
                <a:spcPts val="0"/>
              </a:spcAft>
              <a:buClr>
                <a:srgbClr val="FF3300"/>
              </a:buClr>
              <a:buSzPts val="2800"/>
              <a:buNone/>
            </a:pPr>
            <a:endParaRPr sz="2000" b="1" dirty="0"/>
          </a:p>
          <a:p>
            <a:pPr marL="0" lvl="0" indent="0" algn="l" rtl="0">
              <a:lnSpc>
                <a:spcPct val="90000"/>
              </a:lnSpc>
              <a:spcBef>
                <a:spcPts val="400"/>
              </a:spcBef>
              <a:spcAft>
                <a:spcPts val="0"/>
              </a:spcAft>
              <a:buClr>
                <a:schemeClr val="dk1"/>
              </a:buClr>
              <a:buSzPts val="2000"/>
              <a:buNone/>
            </a:pPr>
            <a:endParaRPr lang="en-US" sz="2000" b="1" dirty="0"/>
          </a:p>
          <a:p>
            <a:pPr marL="0" lvl="0" indent="0" algn="l" rtl="0">
              <a:lnSpc>
                <a:spcPct val="90000"/>
              </a:lnSpc>
              <a:spcBef>
                <a:spcPts val="400"/>
              </a:spcBef>
              <a:spcAft>
                <a:spcPts val="0"/>
              </a:spcAft>
              <a:buClr>
                <a:schemeClr val="dk1"/>
              </a:buClr>
              <a:buSzPts val="2000"/>
              <a:buNone/>
            </a:pPr>
            <a:endParaRPr sz="2000" b="1" dirty="0"/>
          </a:p>
          <a:p>
            <a:pPr marL="342900" lvl="0" indent="-342900" algn="l" rtl="0">
              <a:lnSpc>
                <a:spcPct val="90000"/>
              </a:lnSpc>
              <a:spcBef>
                <a:spcPts val="400"/>
              </a:spcBef>
              <a:spcAft>
                <a:spcPts val="0"/>
              </a:spcAft>
              <a:buClr>
                <a:schemeClr val="dk1"/>
              </a:buClr>
              <a:buSzPts val="2000"/>
              <a:buNone/>
            </a:pPr>
            <a:r>
              <a:rPr lang="en-US" sz="2000" b="1" dirty="0"/>
              <a:t>Kevin Haracz - Senior Director of Member Services</a:t>
            </a:r>
            <a:endParaRPr sz="2000" b="1" dirty="0"/>
          </a:p>
          <a:p>
            <a:pPr marL="342900" lvl="0" indent="-342900" algn="l" rtl="0">
              <a:lnSpc>
                <a:spcPct val="90000"/>
              </a:lnSpc>
              <a:spcBef>
                <a:spcPts val="560"/>
              </a:spcBef>
              <a:spcAft>
                <a:spcPts val="0"/>
              </a:spcAft>
              <a:buClr>
                <a:srgbClr val="FF3300"/>
              </a:buClr>
              <a:buSzPts val="2800"/>
              <a:buFont typeface="Arial"/>
              <a:buNone/>
            </a:pPr>
            <a:endParaRPr lang="en-US" sz="2000" u="sng" dirty="0">
              <a:solidFill>
                <a:srgbClr val="FF3300"/>
              </a:solidFill>
            </a:endParaRPr>
          </a:p>
          <a:p>
            <a:pPr marL="0" lvl="0" indent="0" algn="l" rtl="0">
              <a:lnSpc>
                <a:spcPct val="90000"/>
              </a:lnSpc>
              <a:spcBef>
                <a:spcPts val="560"/>
              </a:spcBef>
              <a:spcAft>
                <a:spcPts val="0"/>
              </a:spcAft>
              <a:buClr>
                <a:schemeClr val="dk1"/>
              </a:buClr>
              <a:buSzPts val="2800"/>
              <a:buFont typeface="Calibri"/>
              <a:buNone/>
            </a:pPr>
            <a:endParaRPr sz="2000" dirty="0">
              <a:solidFill>
                <a:srgbClr val="FF3300"/>
              </a:solidFill>
            </a:endParaRPr>
          </a:p>
          <a:p>
            <a:pPr marL="0" lvl="0" indent="0" algn="l" rtl="0">
              <a:lnSpc>
                <a:spcPct val="90000"/>
              </a:lnSpc>
              <a:spcBef>
                <a:spcPts val="560"/>
              </a:spcBef>
              <a:spcAft>
                <a:spcPts val="0"/>
              </a:spcAft>
              <a:buClr>
                <a:schemeClr val="dk1"/>
              </a:buClr>
              <a:buSzPts val="2800"/>
              <a:buFont typeface="Calibri"/>
              <a:buNone/>
            </a:pPr>
            <a:endParaRPr sz="2000" dirty="0">
              <a:solidFill>
                <a:srgbClr val="FF3300"/>
              </a:solidFill>
            </a:endParaRPr>
          </a:p>
          <a:p>
            <a:pPr marL="342900" lvl="0" indent="-342900" algn="l" rtl="0">
              <a:lnSpc>
                <a:spcPct val="90000"/>
              </a:lnSpc>
              <a:spcBef>
                <a:spcPts val="560"/>
              </a:spcBef>
              <a:spcAft>
                <a:spcPts val="0"/>
              </a:spcAft>
              <a:buClr>
                <a:schemeClr val="dk1"/>
              </a:buClr>
              <a:buSzPts val="2800"/>
              <a:buFont typeface="Calibri"/>
              <a:buNone/>
            </a:pPr>
            <a:endParaRPr sz="2800" dirty="0">
              <a:solidFill>
                <a:srgbClr val="FF3300"/>
              </a:solidFill>
            </a:endParaRPr>
          </a:p>
          <a:p>
            <a:pPr marL="342900" lvl="0" indent="-342900" algn="l" rtl="0">
              <a:lnSpc>
                <a:spcPct val="90000"/>
              </a:lnSpc>
              <a:spcBef>
                <a:spcPts val="560"/>
              </a:spcBef>
              <a:spcAft>
                <a:spcPts val="0"/>
              </a:spcAft>
              <a:buClr>
                <a:schemeClr val="dk1"/>
              </a:buClr>
              <a:buSzPts val="2800"/>
              <a:buFont typeface="Calibri"/>
              <a:buNone/>
            </a:pPr>
            <a:r>
              <a:rPr lang="en-US" sz="2000" dirty="0">
                <a:solidFill>
                  <a:srgbClr val="FF3300"/>
                </a:solidFill>
              </a:rPr>
              <a:t>CGA Interclub Email - </a:t>
            </a:r>
            <a:r>
              <a:rPr lang="en-US" sz="2000" dirty="0">
                <a:solidFill>
                  <a:srgbClr val="FF3300"/>
                </a:solidFill>
                <a:hlinkClick r:id="rId4"/>
              </a:rPr>
              <a:t>interclub@carolinasgolf.org</a:t>
            </a:r>
            <a:endParaRPr lang="en-US" sz="2000" dirty="0">
              <a:solidFill>
                <a:srgbClr val="FF3300"/>
              </a:solidFill>
            </a:endParaRPr>
          </a:p>
          <a:p>
            <a:pPr marL="342900" lvl="0" indent="-342900" algn="l" rtl="0">
              <a:lnSpc>
                <a:spcPct val="90000"/>
              </a:lnSpc>
              <a:spcBef>
                <a:spcPts val="560"/>
              </a:spcBef>
              <a:spcAft>
                <a:spcPts val="0"/>
              </a:spcAft>
              <a:buClr>
                <a:schemeClr val="dk1"/>
              </a:buClr>
              <a:buSzPts val="2800"/>
              <a:buFont typeface="Calibri"/>
              <a:buNone/>
            </a:pPr>
            <a:r>
              <a:rPr lang="en-US" sz="2000" dirty="0">
                <a:solidFill>
                  <a:srgbClr val="FF3300"/>
                </a:solidFill>
              </a:rPr>
              <a:t>CGA Interclub Phone # 910-673-1000 Ext. 3</a:t>
            </a:r>
            <a:endParaRPr sz="2000" dirty="0">
              <a:solidFill>
                <a:srgbClr val="FF3300"/>
              </a:solidFill>
            </a:endParaRPr>
          </a:p>
        </p:txBody>
      </p:sp>
      <p:sp>
        <p:nvSpPr>
          <p:cNvPr id="120" name="Google Shape;120;p17"/>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21" name="Google Shape;121;p17" descr="CGA NEW - Color"/>
          <p:cNvPicPr preferRelativeResize="0"/>
          <p:nvPr/>
        </p:nvPicPr>
        <p:blipFill rotWithShape="1">
          <a:blip r:embed="rId5">
            <a:alphaModFix/>
          </a:blip>
          <a:srcRect/>
          <a:stretch/>
        </p:blipFill>
        <p:spPr>
          <a:xfrm>
            <a:off x="206600" y="71300"/>
            <a:ext cx="761999" cy="761999"/>
          </a:xfrm>
          <a:prstGeom prst="rect">
            <a:avLst/>
          </a:prstGeom>
          <a:noFill/>
          <a:ln>
            <a:noFill/>
          </a:ln>
        </p:spPr>
      </p:pic>
      <p:pic>
        <p:nvPicPr>
          <p:cNvPr id="122" name="Google Shape;122;p17"/>
          <p:cNvPicPr preferRelativeResize="0"/>
          <p:nvPr/>
        </p:nvPicPr>
        <p:blipFill>
          <a:blip r:embed="rId6">
            <a:alphaModFix/>
          </a:blip>
          <a:stretch>
            <a:fillRect/>
          </a:stretch>
        </p:blipFill>
        <p:spPr>
          <a:xfrm>
            <a:off x="7713038" y="4054407"/>
            <a:ext cx="1004625" cy="1506938"/>
          </a:xfrm>
          <a:prstGeom prst="rect">
            <a:avLst/>
          </a:prstGeom>
          <a:noFill/>
          <a:ln>
            <a:noFill/>
          </a:ln>
        </p:spPr>
      </p:pic>
      <p:pic>
        <p:nvPicPr>
          <p:cNvPr id="124" name="Google Shape;124;p17"/>
          <p:cNvPicPr preferRelativeResize="0"/>
          <p:nvPr/>
        </p:nvPicPr>
        <p:blipFill>
          <a:blip r:embed="rId7">
            <a:alphaModFix/>
          </a:blip>
          <a:stretch>
            <a:fillRect/>
          </a:stretch>
        </p:blipFill>
        <p:spPr>
          <a:xfrm>
            <a:off x="7701762" y="691479"/>
            <a:ext cx="952500" cy="1428750"/>
          </a:xfrm>
          <a:prstGeom prst="rect">
            <a:avLst/>
          </a:prstGeom>
          <a:noFill/>
          <a:ln>
            <a:noFill/>
          </a:ln>
        </p:spPr>
      </p:pic>
      <p:pic>
        <p:nvPicPr>
          <p:cNvPr id="125" name="Google Shape;125;p17"/>
          <p:cNvPicPr preferRelativeResize="0"/>
          <p:nvPr/>
        </p:nvPicPr>
        <p:blipFill>
          <a:blip r:embed="rId8">
            <a:alphaModFix/>
          </a:blip>
          <a:stretch>
            <a:fillRect/>
          </a:stretch>
        </p:blipFill>
        <p:spPr>
          <a:xfrm>
            <a:off x="7712041" y="2354507"/>
            <a:ext cx="1004625" cy="1506950"/>
          </a:xfrm>
          <a:prstGeom prst="rect">
            <a:avLst/>
          </a:prstGeom>
          <a:noFill/>
          <a:ln>
            <a:noFill/>
          </a:ln>
        </p:spPr>
      </p:pic>
    </p:spTree>
  </p:cSld>
  <p:clrMapOvr>
    <a:masterClrMapping/>
  </p:clrMapOvr>
  <p:transition>
    <p:fade thruBlk="1"/>
  </p:transition>
  <p:extLst>
    <p:ext uri="{6950BFC3-D8DA-4A85-94F7-54DA5524770B}">
      <p188:commentRel xmlns:p188="http://schemas.microsoft.com/office/powerpoint/2018/8/main" r:id="rId3"/>
    </p:ext>
  </p:extLs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C3C12-9D53-8B77-E64A-22E8969D04D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181428F-2D50-B732-B5DD-36DC15F60B93}"/>
              </a:ext>
            </a:extLst>
          </p:cNvPr>
          <p:cNvSpPr txBox="1"/>
          <p:nvPr/>
        </p:nvSpPr>
        <p:spPr>
          <a:xfrm>
            <a:off x="840599" y="1120896"/>
            <a:ext cx="7505700" cy="55271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dirty="0"/>
              <a:t>The Handicap Committee at the club also agrees to follow their responsibilities, including:</a:t>
            </a:r>
          </a:p>
          <a:p>
            <a:endParaRPr lang="en-US" sz="1800" dirty="0"/>
          </a:p>
          <a:p>
            <a:pPr marL="57150" indent="-285750">
              <a:spcAft>
                <a:spcPts val="500"/>
              </a:spcAft>
              <a:buChar char="•"/>
            </a:pPr>
            <a:r>
              <a:rPr lang="en-US" sz="1800" dirty="0"/>
              <a:t>Maintaining accurate scoring records.</a:t>
            </a:r>
          </a:p>
          <a:p>
            <a:pPr marL="57150" indent="-285750">
              <a:spcAft>
                <a:spcPts val="500"/>
              </a:spcAft>
              <a:buChar char="•"/>
            </a:pPr>
            <a:r>
              <a:rPr lang="en-US" sz="1800" dirty="0"/>
              <a:t>Applying penalty scores to golfers who fail to post their scores or post scores inaccurately.</a:t>
            </a:r>
          </a:p>
          <a:p>
            <a:pPr marL="57150" indent="-285750">
              <a:spcAft>
                <a:spcPts val="500"/>
              </a:spcAft>
              <a:buChar char="•"/>
            </a:pPr>
            <a:r>
              <a:rPr lang="en-US" sz="1800" dirty="0"/>
              <a:t>Adjusting the Handicap Index of any member whose Handicap Index does not reflect their demonstrated ability.</a:t>
            </a:r>
          </a:p>
          <a:p>
            <a:pPr indent="-228600"/>
            <a:endParaRPr lang="en-US" sz="1800" dirty="0"/>
          </a:p>
          <a:p>
            <a:pPr indent="-228600"/>
            <a:endParaRPr lang="en-US" sz="1800" dirty="0"/>
          </a:p>
          <a:p>
            <a:r>
              <a:rPr lang="en-US" sz="1800" dirty="0"/>
              <a:t>Golfers and teams that fail to comply with </a:t>
            </a:r>
            <a:r>
              <a:rPr lang="en-US" sz="1800"/>
              <a:t>the Rules of Handicapping</a:t>
            </a:r>
            <a:r>
              <a:rPr lang="en-US" sz="1800" dirty="0"/>
              <a:t> may face:</a:t>
            </a:r>
          </a:p>
          <a:p>
            <a:endParaRPr lang="en-US" sz="1800" dirty="0"/>
          </a:p>
          <a:p>
            <a:pPr marL="57150" indent="-285750">
              <a:spcAft>
                <a:spcPts val="500"/>
              </a:spcAft>
              <a:buChar char="•"/>
            </a:pPr>
            <a:r>
              <a:rPr lang="en-US" sz="1800" dirty="0"/>
              <a:t>Adjustments to Playing Handicaps for upcoming Interclub matches.</a:t>
            </a:r>
          </a:p>
          <a:p>
            <a:pPr marL="57150" indent="-285750">
              <a:spcAft>
                <a:spcPts val="500"/>
              </a:spcAft>
              <a:buChar char="•"/>
            </a:pPr>
            <a:r>
              <a:rPr lang="en-US" sz="1800" dirty="0"/>
              <a:t>Point deductions for upcoming Interclub matches.</a:t>
            </a:r>
          </a:p>
          <a:p>
            <a:pPr marL="57150" indent="-285750">
              <a:spcAft>
                <a:spcPts val="500"/>
              </a:spcAft>
              <a:buChar char="•"/>
            </a:pPr>
            <a:r>
              <a:rPr lang="en-US" sz="1800" dirty="0"/>
              <a:t>Disqualification.</a:t>
            </a:r>
          </a:p>
          <a:p>
            <a:pPr marL="57150" indent="-285750">
              <a:spcAft>
                <a:spcPts val="500"/>
              </a:spcAft>
              <a:buChar char="•"/>
            </a:pPr>
            <a:r>
              <a:rPr lang="en-US" sz="1800" dirty="0"/>
              <a:t>Suspension.</a:t>
            </a:r>
          </a:p>
          <a:p>
            <a:pPr algn="ctr"/>
            <a:endParaRPr lang="en-US" sz="1800" dirty="0"/>
          </a:p>
        </p:txBody>
      </p:sp>
      <p:pic>
        <p:nvPicPr>
          <p:cNvPr id="4" name="Google Shape;357;p47" descr="CGA NEW - Color">
            <a:extLst>
              <a:ext uri="{FF2B5EF4-FFF2-40B4-BE49-F238E27FC236}">
                <a16:creationId xmlns:a16="http://schemas.microsoft.com/office/drawing/2014/main" id="{49A17331-3426-EE3B-AD9D-89336EF0181C}"/>
              </a:ext>
            </a:extLst>
          </p:cNvPr>
          <p:cNvPicPr preferRelativeResize="0"/>
          <p:nvPr/>
        </p:nvPicPr>
        <p:blipFill rotWithShape="1">
          <a:blip r:embed="rId2">
            <a:alphaModFix/>
          </a:blip>
          <a:srcRect/>
          <a:stretch/>
        </p:blipFill>
        <p:spPr>
          <a:xfrm>
            <a:off x="336096" y="215874"/>
            <a:ext cx="664029" cy="664029"/>
          </a:xfrm>
          <a:prstGeom prst="rect">
            <a:avLst/>
          </a:prstGeom>
          <a:noFill/>
          <a:ln>
            <a:noFill/>
          </a:ln>
        </p:spPr>
      </p:pic>
      <p:sp>
        <p:nvSpPr>
          <p:cNvPr id="5" name="TextBox 4">
            <a:extLst>
              <a:ext uri="{FF2B5EF4-FFF2-40B4-BE49-F238E27FC236}">
                <a16:creationId xmlns:a16="http://schemas.microsoft.com/office/drawing/2014/main" id="{24506622-5E30-26C5-C84C-78E7895389B6}"/>
              </a:ext>
            </a:extLst>
          </p:cNvPr>
          <p:cNvSpPr txBox="1"/>
          <p:nvPr/>
        </p:nvSpPr>
        <p:spPr>
          <a:xfrm>
            <a:off x="1314450" y="390525"/>
            <a:ext cx="657225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a:t>HANDICAPPING AND SCORING RECORDS</a:t>
            </a:r>
          </a:p>
        </p:txBody>
      </p:sp>
    </p:spTree>
    <p:extLst>
      <p:ext uri="{BB962C8B-B14F-4D97-AF65-F5344CB8AC3E}">
        <p14:creationId xmlns:p14="http://schemas.microsoft.com/office/powerpoint/2010/main" val="12133529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55"/>
          <p:cNvSpPr txBox="1">
            <a:spLocks noGrp="1"/>
          </p:cNvSpPr>
          <p:nvPr>
            <p:ph type="body" idx="1"/>
          </p:nvPr>
        </p:nvSpPr>
        <p:spPr>
          <a:xfrm>
            <a:off x="228600" y="1050807"/>
            <a:ext cx="8915400" cy="5542002"/>
          </a:xfrm>
          <a:prstGeom prst="rect">
            <a:avLst/>
          </a:prstGeom>
          <a:noFill/>
          <a:ln>
            <a:noFill/>
          </a:ln>
        </p:spPr>
        <p:txBody>
          <a:bodyPr spcFirstLastPara="1" wrap="square" lIns="91425" tIns="45700" rIns="91425" bIns="45700" anchor="t" anchorCtr="0">
            <a:normAutofit fontScale="70000" lnSpcReduction="20000"/>
          </a:bodyPr>
          <a:lstStyle/>
          <a:p>
            <a:pPr marL="114300" lvl="0" indent="0" algn="l" rtl="0">
              <a:lnSpc>
                <a:spcPct val="80000"/>
              </a:lnSpc>
              <a:spcBef>
                <a:spcPts val="0"/>
              </a:spcBef>
              <a:spcAft>
                <a:spcPts val="0"/>
              </a:spcAft>
              <a:buClr>
                <a:schemeClr val="dk1"/>
              </a:buClr>
              <a:buSzPct val="100000"/>
              <a:buNone/>
            </a:pPr>
            <a:r>
              <a:rPr lang="en-US" sz="3600" dirty="0"/>
              <a:t>PAIRINGS </a:t>
            </a:r>
            <a:r>
              <a:rPr lang="en-US" sz="2400" i="1" dirty="0"/>
              <a:t>(Regular Season and Playoffs)</a:t>
            </a:r>
            <a:endParaRPr dirty="0"/>
          </a:p>
          <a:p>
            <a:pPr marL="0" lvl="0" indent="0" algn="l" rtl="0">
              <a:lnSpc>
                <a:spcPct val="80000"/>
              </a:lnSpc>
              <a:spcBef>
                <a:spcPts val="1200"/>
              </a:spcBef>
              <a:spcAft>
                <a:spcPts val="0"/>
              </a:spcAft>
              <a:buNone/>
            </a:pPr>
            <a:r>
              <a:rPr lang="en-US" sz="2800" b="1" i="1" dirty="0"/>
              <a:t>11.1 	Regular Season matches (one course involved):</a:t>
            </a:r>
            <a:endParaRPr sz="2800" b="1" dirty="0"/>
          </a:p>
          <a:p>
            <a:pPr marL="640080" lvl="1" indent="-457200">
              <a:lnSpc>
                <a:spcPct val="80000"/>
              </a:lnSpc>
              <a:spcBef>
                <a:spcPts val="1200"/>
              </a:spcBef>
              <a:buSzPct val="100000"/>
              <a:buFont typeface="Noto Sans Symbols"/>
              <a:buChar char="❑"/>
            </a:pPr>
            <a:r>
              <a:rPr lang="en-US" dirty="0"/>
              <a:t>Applies to </a:t>
            </a:r>
            <a:r>
              <a:rPr lang="en-US" b="1" u="sng" dirty="0"/>
              <a:t>ALL DIVISIONS</a:t>
            </a:r>
          </a:p>
          <a:p>
            <a:pPr marL="640080" lvl="1" indent="-457200" algn="l" rtl="0">
              <a:lnSpc>
                <a:spcPct val="80000"/>
              </a:lnSpc>
              <a:spcBef>
                <a:spcPts val="1200"/>
              </a:spcBef>
              <a:spcAft>
                <a:spcPts val="0"/>
              </a:spcAft>
              <a:buClr>
                <a:schemeClr val="dk1"/>
              </a:buClr>
              <a:buSzPct val="100000"/>
              <a:buFont typeface="Noto Sans Symbols"/>
              <a:buChar char="❑"/>
            </a:pPr>
            <a:r>
              <a:rPr lang="en-US" dirty="0"/>
              <a:t>List players in low to high order based on each player’s Low H.I.</a:t>
            </a:r>
            <a:endParaRPr dirty="0"/>
          </a:p>
          <a:p>
            <a:pPr marL="640080" lvl="1" indent="-457200" algn="l" rtl="0">
              <a:lnSpc>
                <a:spcPct val="80000"/>
              </a:lnSpc>
              <a:spcBef>
                <a:spcPts val="1200"/>
              </a:spcBef>
              <a:spcAft>
                <a:spcPts val="0"/>
              </a:spcAft>
              <a:buClr>
                <a:schemeClr val="dk1"/>
              </a:buClr>
              <a:buSzPct val="100000"/>
              <a:buFont typeface="Noto Sans Symbols"/>
              <a:buChar char="❑"/>
            </a:pPr>
            <a:r>
              <a:rPr lang="en-US" dirty="0"/>
              <a:t>Set lineup in GG</a:t>
            </a:r>
          </a:p>
          <a:p>
            <a:pPr marL="182880" lvl="1" indent="0" algn="l" rtl="0">
              <a:lnSpc>
                <a:spcPct val="80000"/>
              </a:lnSpc>
              <a:spcBef>
                <a:spcPts val="1200"/>
              </a:spcBef>
              <a:spcAft>
                <a:spcPts val="0"/>
              </a:spcAft>
              <a:buClr>
                <a:schemeClr val="dk1"/>
              </a:buClr>
              <a:buSzPct val="100000"/>
              <a:buNone/>
            </a:pPr>
            <a:endParaRPr sz="400" i="1" dirty="0"/>
          </a:p>
          <a:p>
            <a:pPr marL="0" lvl="0" indent="0" algn="l" rtl="0">
              <a:lnSpc>
                <a:spcPct val="80000"/>
              </a:lnSpc>
              <a:spcBef>
                <a:spcPts val="1200"/>
              </a:spcBef>
              <a:spcAft>
                <a:spcPts val="0"/>
              </a:spcAft>
              <a:buNone/>
            </a:pPr>
            <a:r>
              <a:rPr lang="en-US" b="1" i="1" dirty="0"/>
              <a:t>11.2 	Playoff matches (two courses involved):</a:t>
            </a:r>
            <a:endParaRPr dirty="0"/>
          </a:p>
          <a:p>
            <a:pPr marL="640080" lvl="1" indent="-457200" algn="l" rtl="0">
              <a:lnSpc>
                <a:spcPct val="80000"/>
              </a:lnSpc>
              <a:spcBef>
                <a:spcPts val="1200"/>
              </a:spcBef>
              <a:spcAft>
                <a:spcPts val="0"/>
              </a:spcAft>
              <a:buClr>
                <a:schemeClr val="dk1"/>
              </a:buClr>
              <a:buSzPct val="100000"/>
              <a:buFont typeface="Noto Sans Symbols"/>
              <a:buChar char="❑"/>
            </a:pPr>
            <a:r>
              <a:rPr lang="en-US" dirty="0"/>
              <a:t>Applies to </a:t>
            </a:r>
            <a:r>
              <a:rPr lang="en-US" b="1" u="sng" dirty="0">
                <a:highlight>
                  <a:srgbClr val="FFFF00"/>
                </a:highlight>
              </a:rPr>
              <a:t>Carolinas, Senior &amp; Super Senior Divisions ONLY</a:t>
            </a:r>
          </a:p>
          <a:p>
            <a:pPr marL="640080" lvl="1" indent="-457200" algn="l" rtl="0">
              <a:lnSpc>
                <a:spcPct val="80000"/>
              </a:lnSpc>
              <a:spcBef>
                <a:spcPts val="1200"/>
              </a:spcBef>
              <a:spcAft>
                <a:spcPts val="0"/>
              </a:spcAft>
              <a:buClr>
                <a:schemeClr val="dk1"/>
              </a:buClr>
              <a:buSzPct val="100000"/>
              <a:buFont typeface="Noto Sans Symbols"/>
              <a:buChar char="❑"/>
            </a:pPr>
            <a:r>
              <a:rPr lang="en-US" dirty="0"/>
              <a:t>List roster in Low to High Index order</a:t>
            </a:r>
            <a:endParaRPr dirty="0"/>
          </a:p>
          <a:p>
            <a:pPr marL="640080" lvl="1" indent="-457200" algn="l" rtl="0">
              <a:lnSpc>
                <a:spcPct val="80000"/>
              </a:lnSpc>
              <a:spcBef>
                <a:spcPts val="1200"/>
              </a:spcBef>
              <a:spcAft>
                <a:spcPts val="0"/>
              </a:spcAft>
              <a:buClr>
                <a:schemeClr val="dk1"/>
              </a:buClr>
              <a:buSzPct val="100000"/>
              <a:buFont typeface="Noto Sans Symbols"/>
              <a:buChar char="❑"/>
            </a:pPr>
            <a:r>
              <a:rPr lang="en-US" i="1" dirty="0"/>
              <a:t>Pick 2 of lowest 4 to play Home, other 2 play Away</a:t>
            </a:r>
            <a:endParaRPr dirty="0"/>
          </a:p>
          <a:p>
            <a:pPr marL="640080" lvl="1" indent="-457200" algn="l" rtl="0">
              <a:lnSpc>
                <a:spcPct val="80000"/>
              </a:lnSpc>
              <a:spcBef>
                <a:spcPts val="1200"/>
              </a:spcBef>
              <a:spcAft>
                <a:spcPts val="0"/>
              </a:spcAft>
              <a:buClr>
                <a:schemeClr val="dk1"/>
              </a:buClr>
              <a:buSzPct val="100000"/>
              <a:buFont typeface="Noto Sans Symbols"/>
              <a:buChar char="❑"/>
            </a:pPr>
            <a:r>
              <a:rPr lang="en-US" i="1" dirty="0"/>
              <a:t>Repeat for highest 4 LHI</a:t>
            </a:r>
            <a:endParaRPr dirty="0"/>
          </a:p>
          <a:p>
            <a:pPr marL="640080" lvl="1" indent="-457200" algn="l" rtl="0">
              <a:lnSpc>
                <a:spcPct val="80000"/>
              </a:lnSpc>
              <a:spcBef>
                <a:spcPts val="1200"/>
              </a:spcBef>
              <a:spcAft>
                <a:spcPts val="0"/>
              </a:spcAft>
              <a:buClr>
                <a:schemeClr val="dk1"/>
              </a:buClr>
              <a:buSzPct val="100000"/>
              <a:buFont typeface="Noto Sans Symbols"/>
              <a:buChar char="❑"/>
            </a:pPr>
            <a:r>
              <a:rPr lang="en-US" dirty="0"/>
              <a:t>Set lineup in GG</a:t>
            </a:r>
            <a:endParaRPr i="1" dirty="0"/>
          </a:p>
          <a:p>
            <a:pPr marL="640080" lvl="1" indent="-457200" algn="l" rtl="0">
              <a:lnSpc>
                <a:spcPct val="80000"/>
              </a:lnSpc>
              <a:spcBef>
                <a:spcPts val="1200"/>
              </a:spcBef>
              <a:spcAft>
                <a:spcPts val="0"/>
              </a:spcAft>
              <a:buClr>
                <a:schemeClr val="dk1"/>
              </a:buClr>
              <a:buSzPct val="100000"/>
              <a:buFont typeface="Noto Sans Symbols"/>
              <a:buChar char="❑"/>
            </a:pPr>
            <a:r>
              <a:rPr lang="en-US" i="1" dirty="0"/>
              <a:t>Alternate Rule: </a:t>
            </a:r>
            <a:r>
              <a:rPr lang="en-US" dirty="0"/>
              <a:t>Alternates used MUST be on the team roster in Golf Genius at least 24 hours before the match</a:t>
            </a:r>
            <a:endParaRPr dirty="0"/>
          </a:p>
          <a:p>
            <a:pPr marL="640080" lvl="1" indent="-457200" algn="l" rtl="0">
              <a:lnSpc>
                <a:spcPct val="80000"/>
              </a:lnSpc>
              <a:spcBef>
                <a:spcPts val="1200"/>
              </a:spcBef>
              <a:spcAft>
                <a:spcPts val="0"/>
              </a:spcAft>
              <a:buClr>
                <a:schemeClr val="dk1"/>
              </a:buClr>
              <a:buSzPct val="100000"/>
              <a:buFont typeface="Noto Sans Symbols"/>
              <a:buChar char="❑"/>
            </a:pPr>
            <a:r>
              <a:rPr lang="en-US" i="1" dirty="0"/>
              <a:t>Last minute alternates must play at the lowest Low H.I. (his or the player he is replacing)</a:t>
            </a:r>
            <a:endParaRPr dirty="0"/>
          </a:p>
          <a:p>
            <a:pPr marL="640080" lvl="1" indent="-457200" algn="l" rtl="0">
              <a:lnSpc>
                <a:spcPct val="80000"/>
              </a:lnSpc>
              <a:spcBef>
                <a:spcPts val="1200"/>
              </a:spcBef>
              <a:spcAft>
                <a:spcPts val="0"/>
              </a:spcAft>
              <a:buClr>
                <a:schemeClr val="dk1"/>
              </a:buClr>
              <a:buSzPct val="100000"/>
              <a:buFont typeface="Noto Sans Symbols"/>
              <a:buChar char="❑"/>
            </a:pPr>
            <a:r>
              <a:rPr lang="en-US" i="1" dirty="0"/>
              <a:t>Alternate rule applies to “Sudden Death” play as well</a:t>
            </a:r>
            <a:endParaRPr dirty="0"/>
          </a:p>
        </p:txBody>
      </p:sp>
      <p:sp>
        <p:nvSpPr>
          <p:cNvPr id="424" name="Google Shape;424;p55"/>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25" name="Google Shape;425;p55" descr="CGA NEW - Color"/>
          <p:cNvPicPr preferRelativeResize="0"/>
          <p:nvPr/>
        </p:nvPicPr>
        <p:blipFill rotWithShape="1">
          <a:blip r:embed="rId3">
            <a:alphaModFix/>
          </a:blip>
          <a:srcRect/>
          <a:stretch/>
        </p:blipFill>
        <p:spPr>
          <a:xfrm>
            <a:off x="381000" y="304800"/>
            <a:ext cx="457200" cy="457200"/>
          </a:xfrm>
          <a:prstGeom prst="rect">
            <a:avLst/>
          </a:prstGeom>
          <a:noFill/>
          <a:ln>
            <a:noFill/>
          </a:ln>
        </p:spPr>
      </p:pic>
      <p:sp>
        <p:nvSpPr>
          <p:cNvPr id="426" name="Google Shape;426;p55"/>
          <p:cNvSpPr txBox="1"/>
          <p:nvPr/>
        </p:nvSpPr>
        <p:spPr>
          <a:xfrm>
            <a:off x="1905000" y="284202"/>
            <a:ext cx="6248400" cy="369332"/>
          </a:xfrm>
          <a:prstGeom prst="rect">
            <a:avLst/>
          </a:prstGeom>
          <a:noFill/>
          <a:ln>
            <a:noFill/>
          </a:ln>
        </p:spPr>
        <p:txBody>
          <a:bodyPr spcFirstLastPara="1" wrap="square" lIns="91425" tIns="45700" rIns="91425" bIns="45700" anchor="t" anchorCtr="0">
            <a:spAutoFit/>
          </a:bodyPr>
          <a:lstStyle/>
          <a:p>
            <a:pPr marL="609600" marR="0" lvl="0" indent="-609600" algn="l" rtl="0">
              <a:lnSpc>
                <a:spcPct val="90000"/>
              </a:lnSpc>
              <a:spcBef>
                <a:spcPts val="0"/>
              </a:spcBef>
              <a:spcAft>
                <a:spcPts val="0"/>
              </a:spcAft>
              <a:buClr>
                <a:srgbClr val="0BD0D9"/>
              </a:buClr>
              <a:buSzPts val="1800"/>
              <a:buFont typeface="Arial"/>
              <a:buNone/>
            </a:pPr>
            <a:r>
              <a:rPr lang="en-US" sz="1800" b="1">
                <a:solidFill>
                  <a:srgbClr val="000000"/>
                </a:solidFill>
                <a:latin typeface="Arial"/>
                <a:ea typeface="Arial"/>
                <a:cs typeface="Arial"/>
                <a:sym typeface="Arial"/>
              </a:rPr>
              <a:t>Rule #11     </a:t>
            </a:r>
            <a:r>
              <a:rPr lang="en-US" sz="2000" u="sng">
                <a:solidFill>
                  <a:schemeClr val="dk1"/>
                </a:solidFill>
                <a:latin typeface="Arial"/>
                <a:ea typeface="Arial"/>
                <a:cs typeface="Arial"/>
                <a:sym typeface="Arial"/>
              </a:rPr>
              <a:t>PAIRING PROCEDURES:</a:t>
            </a:r>
            <a:endParaRPr sz="1800" u="sng">
              <a:solidFill>
                <a:srgbClr val="000000"/>
              </a:solidFill>
              <a:latin typeface="Arial"/>
              <a:ea typeface="Arial"/>
              <a:cs typeface="Arial"/>
              <a:sym typeface="Aria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2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2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2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2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2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23">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2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2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23">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23">
                                            <p:txEl>
                                              <p:pRg st="11" end="11"/>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23">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23">
                                            <p:txEl>
                                              <p:pRg st="13" end="13"/>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2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430"/>
        <p:cNvGrpSpPr/>
        <p:nvPr/>
      </p:nvGrpSpPr>
      <p:grpSpPr>
        <a:xfrm>
          <a:off x="0" y="0"/>
          <a:ext cx="0" cy="0"/>
          <a:chOff x="0" y="0"/>
          <a:chExt cx="0" cy="0"/>
        </a:xfrm>
      </p:grpSpPr>
      <p:pic>
        <p:nvPicPr>
          <p:cNvPr id="431" name="Google Shape;431;p56"/>
          <p:cNvPicPr preferRelativeResize="0"/>
          <p:nvPr/>
        </p:nvPicPr>
        <p:blipFill>
          <a:blip r:embed="rId3">
            <a:alphaModFix/>
          </a:blip>
          <a:stretch>
            <a:fillRect/>
          </a:stretch>
        </p:blipFill>
        <p:spPr>
          <a:xfrm>
            <a:off x="387275" y="895101"/>
            <a:ext cx="8226700" cy="4606950"/>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435"/>
        <p:cNvGrpSpPr/>
        <p:nvPr/>
      </p:nvGrpSpPr>
      <p:grpSpPr>
        <a:xfrm>
          <a:off x="0" y="0"/>
          <a:ext cx="0" cy="0"/>
          <a:chOff x="0" y="0"/>
          <a:chExt cx="0" cy="0"/>
        </a:xfrm>
      </p:grpSpPr>
      <p:sp>
        <p:nvSpPr>
          <p:cNvPr id="436" name="Google Shape;436;p57"/>
          <p:cNvSpPr txBox="1"/>
          <p:nvPr/>
        </p:nvSpPr>
        <p:spPr>
          <a:xfrm>
            <a:off x="2514600" y="457200"/>
            <a:ext cx="61722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37" name="Google Shape;437;p57" descr="CGA NEW - Color"/>
          <p:cNvPicPr preferRelativeResize="0"/>
          <p:nvPr/>
        </p:nvPicPr>
        <p:blipFill rotWithShape="1">
          <a:blip r:embed="rId3">
            <a:alphaModFix/>
          </a:blip>
          <a:srcRect/>
          <a:stretch/>
        </p:blipFill>
        <p:spPr>
          <a:xfrm>
            <a:off x="381000" y="304800"/>
            <a:ext cx="1066799" cy="1066799"/>
          </a:xfrm>
          <a:prstGeom prst="rect">
            <a:avLst/>
          </a:prstGeom>
          <a:noFill/>
          <a:ln>
            <a:noFill/>
          </a:ln>
        </p:spPr>
      </p:pic>
      <p:sp>
        <p:nvSpPr>
          <p:cNvPr id="438" name="Google Shape;438;p57"/>
          <p:cNvSpPr txBox="1"/>
          <p:nvPr/>
        </p:nvSpPr>
        <p:spPr>
          <a:xfrm>
            <a:off x="2361150" y="409875"/>
            <a:ext cx="4421700" cy="369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(Rule #1</a:t>
            </a:r>
            <a:r>
              <a:rPr lang="en-US" sz="1800" b="1">
                <a:solidFill>
                  <a:schemeClr val="dk1"/>
                </a:solidFill>
              </a:rPr>
              <a:t>4</a:t>
            </a:r>
            <a:r>
              <a:rPr lang="en-US" sz="1800" b="1">
                <a:solidFill>
                  <a:schemeClr val="dk1"/>
                </a:solidFill>
                <a:latin typeface="Arial"/>
                <a:ea typeface="Arial"/>
                <a:cs typeface="Arial"/>
                <a:sym typeface="Arial"/>
              </a:rPr>
              <a:t>)       </a:t>
            </a:r>
            <a:r>
              <a:rPr lang="en-US" sz="1800" u="sng">
                <a:solidFill>
                  <a:schemeClr val="dk1"/>
                </a:solidFill>
              </a:rPr>
              <a:t>ADVICE</a:t>
            </a:r>
            <a:endParaRPr/>
          </a:p>
        </p:txBody>
      </p:sp>
      <p:sp>
        <p:nvSpPr>
          <p:cNvPr id="439" name="Google Shape;439;p57"/>
          <p:cNvSpPr txBox="1">
            <a:spLocks noGrp="1"/>
          </p:cNvSpPr>
          <p:nvPr>
            <p:ph type="body" idx="1"/>
          </p:nvPr>
        </p:nvSpPr>
        <p:spPr>
          <a:xfrm>
            <a:off x="190500" y="1458975"/>
            <a:ext cx="8763000" cy="5294100"/>
          </a:xfrm>
          <a:prstGeom prst="rect">
            <a:avLst/>
          </a:prstGeom>
          <a:noFill/>
          <a:ln>
            <a:noFill/>
          </a:ln>
        </p:spPr>
        <p:txBody>
          <a:bodyPr spcFirstLastPara="1" wrap="square" lIns="91425" tIns="45700" rIns="91425" bIns="45700" anchor="t" anchorCtr="0">
            <a:normAutofit lnSpcReduction="10000"/>
          </a:bodyPr>
          <a:lstStyle/>
          <a:p>
            <a:pPr marL="457200" lvl="0" indent="-317500" algn="l" rtl="0">
              <a:lnSpc>
                <a:spcPct val="80000"/>
              </a:lnSpc>
              <a:spcBef>
                <a:spcPts val="480"/>
              </a:spcBef>
              <a:spcAft>
                <a:spcPts val="0"/>
              </a:spcAft>
              <a:buSzPts val="1400"/>
              <a:buChar char="-"/>
            </a:pPr>
            <a:r>
              <a:rPr lang="en-US" sz="2800" dirty="0"/>
              <a:t>Four-Ball partners may give each other advice, but not their opponents or other team members</a:t>
            </a:r>
            <a:endParaRPr sz="2800" dirty="0"/>
          </a:p>
          <a:p>
            <a:pPr marL="457200" lvl="0" indent="0" algn="l" rtl="0">
              <a:lnSpc>
                <a:spcPct val="80000"/>
              </a:lnSpc>
              <a:spcBef>
                <a:spcPts val="480"/>
              </a:spcBef>
              <a:spcAft>
                <a:spcPts val="0"/>
              </a:spcAft>
              <a:buNone/>
            </a:pPr>
            <a:endParaRPr sz="2800" dirty="0"/>
          </a:p>
          <a:p>
            <a:pPr marL="457200" lvl="0" indent="-317500" algn="l" rtl="0">
              <a:lnSpc>
                <a:spcPct val="80000"/>
              </a:lnSpc>
              <a:spcBef>
                <a:spcPts val="480"/>
              </a:spcBef>
              <a:spcAft>
                <a:spcPts val="0"/>
              </a:spcAft>
              <a:buSzPts val="1400"/>
              <a:buChar char="-"/>
            </a:pPr>
            <a:r>
              <a:rPr lang="en-US" sz="2800" dirty="0"/>
              <a:t>Each team is allowed one (1) advice giver per match, BUT, if the advice giver is competing, they may NOT act in this role while playing their round</a:t>
            </a:r>
            <a:endParaRPr sz="2800" dirty="0"/>
          </a:p>
          <a:p>
            <a:pPr marL="457200" lvl="0" indent="0" algn="l" rtl="0">
              <a:lnSpc>
                <a:spcPct val="80000"/>
              </a:lnSpc>
              <a:spcBef>
                <a:spcPts val="480"/>
              </a:spcBef>
              <a:spcAft>
                <a:spcPts val="0"/>
              </a:spcAft>
              <a:buNone/>
            </a:pPr>
            <a:endParaRPr sz="2800" dirty="0"/>
          </a:p>
          <a:p>
            <a:pPr marL="457200" lvl="0" indent="-317500" algn="l" rtl="0">
              <a:lnSpc>
                <a:spcPct val="80000"/>
              </a:lnSpc>
              <a:spcBef>
                <a:spcPts val="480"/>
              </a:spcBef>
              <a:spcAft>
                <a:spcPts val="0"/>
              </a:spcAft>
              <a:buSzPts val="1400"/>
              <a:buChar char="-"/>
            </a:pPr>
            <a:r>
              <a:rPr lang="en-US" sz="2800" dirty="0"/>
              <a:t>Advice givers must be identified prior to the start of the match</a:t>
            </a:r>
            <a:endParaRPr sz="2800" dirty="0"/>
          </a:p>
          <a:p>
            <a:pPr marL="457200" lvl="0" indent="0" algn="l" rtl="0">
              <a:lnSpc>
                <a:spcPct val="80000"/>
              </a:lnSpc>
              <a:spcBef>
                <a:spcPts val="480"/>
              </a:spcBef>
              <a:spcAft>
                <a:spcPts val="0"/>
              </a:spcAft>
              <a:buNone/>
            </a:pPr>
            <a:endParaRPr sz="2800" dirty="0"/>
          </a:p>
          <a:p>
            <a:pPr marL="457200" lvl="0" indent="-317500" algn="l" rtl="0">
              <a:lnSpc>
                <a:spcPct val="80000"/>
              </a:lnSpc>
              <a:spcBef>
                <a:spcPts val="480"/>
              </a:spcBef>
              <a:spcAft>
                <a:spcPts val="0"/>
              </a:spcAft>
              <a:buSzPts val="1400"/>
              <a:buChar char="-"/>
            </a:pPr>
            <a:r>
              <a:rPr lang="en-US" sz="2800" dirty="0"/>
              <a:t>In the playoffs (excluding the Final Four), teams may designate two (2) advice givers in order to have one (1) advice giver at each course involved. </a:t>
            </a:r>
            <a:r>
              <a:rPr lang="en-US" sz="2800" b="1" dirty="0"/>
              <a:t>Teams MAY NOT have more than one advice giver at a course.</a:t>
            </a:r>
            <a:endParaRPr sz="2800" dirty="0"/>
          </a:p>
        </p:txBody>
      </p:sp>
    </p:spTree>
  </p:cSld>
  <p:clrMapOvr>
    <a:masterClrMapping/>
  </p:clrMapOvr>
  <p:transition>
    <p:fade thruBlk="1"/>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443"/>
        <p:cNvGrpSpPr/>
        <p:nvPr/>
      </p:nvGrpSpPr>
      <p:grpSpPr>
        <a:xfrm>
          <a:off x="0" y="0"/>
          <a:ext cx="0" cy="0"/>
          <a:chOff x="0" y="0"/>
          <a:chExt cx="0" cy="0"/>
        </a:xfrm>
      </p:grpSpPr>
      <p:sp>
        <p:nvSpPr>
          <p:cNvPr id="444" name="Google Shape;444;p58"/>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45" name="Google Shape;445;p58" descr="CGA NEW - Color"/>
          <p:cNvPicPr preferRelativeResize="0"/>
          <p:nvPr/>
        </p:nvPicPr>
        <p:blipFill rotWithShape="1">
          <a:blip r:embed="rId3">
            <a:alphaModFix/>
          </a:blip>
          <a:srcRect/>
          <a:stretch/>
        </p:blipFill>
        <p:spPr>
          <a:xfrm>
            <a:off x="381000" y="172006"/>
            <a:ext cx="457200" cy="457200"/>
          </a:xfrm>
          <a:prstGeom prst="rect">
            <a:avLst/>
          </a:prstGeom>
          <a:noFill/>
          <a:ln>
            <a:noFill/>
          </a:ln>
        </p:spPr>
      </p:pic>
      <p:sp>
        <p:nvSpPr>
          <p:cNvPr id="446" name="Google Shape;446;p58"/>
          <p:cNvSpPr txBox="1"/>
          <p:nvPr/>
        </p:nvSpPr>
        <p:spPr>
          <a:xfrm>
            <a:off x="457200" y="705406"/>
            <a:ext cx="8547100" cy="369332"/>
          </a:xfrm>
          <a:prstGeom prst="rect">
            <a:avLst/>
          </a:prstGeom>
          <a:noFill/>
          <a:ln>
            <a:noFill/>
          </a:ln>
        </p:spPr>
        <p:txBody>
          <a:bodyPr spcFirstLastPara="1" wrap="square" lIns="91425" tIns="45700" rIns="91425" bIns="45700" anchor="t" anchorCtr="0">
            <a:spAutoFit/>
          </a:bodyPr>
          <a:lstStyle/>
          <a:p>
            <a:pPr marL="609600" marR="0" lvl="0" indent="-609600" algn="l" rtl="0">
              <a:lnSpc>
                <a:spcPct val="90000"/>
              </a:lnSpc>
              <a:spcBef>
                <a:spcPts val="0"/>
              </a:spcBef>
              <a:spcAft>
                <a:spcPts val="0"/>
              </a:spcAft>
              <a:buClr>
                <a:schemeClr val="dk1"/>
              </a:buClr>
              <a:buSzPts val="2000"/>
              <a:buFont typeface="Arial"/>
              <a:buNone/>
            </a:pPr>
            <a:r>
              <a:rPr lang="en-US" sz="2000" b="1">
                <a:solidFill>
                  <a:schemeClr val="dk1"/>
                </a:solidFill>
                <a:latin typeface="Arial"/>
                <a:ea typeface="Arial"/>
                <a:cs typeface="Arial"/>
                <a:sym typeface="Arial"/>
              </a:rPr>
              <a:t>(Rule #1</a:t>
            </a:r>
            <a:r>
              <a:rPr lang="en-US" sz="2000" b="1">
                <a:solidFill>
                  <a:schemeClr val="dk1"/>
                </a:solidFill>
              </a:rPr>
              <a:t>5</a:t>
            </a:r>
            <a:r>
              <a:rPr lang="en-US" sz="2000" b="1">
                <a:solidFill>
                  <a:schemeClr val="dk1"/>
                </a:solidFill>
                <a:latin typeface="Arial"/>
                <a:ea typeface="Arial"/>
                <a:cs typeface="Arial"/>
                <a:sym typeface="Arial"/>
              </a:rPr>
              <a:t>) </a:t>
            </a:r>
            <a:r>
              <a:rPr lang="en-US" sz="1600" b="1" u="sng">
                <a:solidFill>
                  <a:schemeClr val="dk1"/>
                </a:solidFill>
              </a:rPr>
              <a:t>INCLEMENT WEATHER PROCEDURES &amp; RESCHEDULING MATCHES</a:t>
            </a:r>
            <a:endParaRPr sz="1800" b="1" u="sng">
              <a:solidFill>
                <a:schemeClr val="dk1"/>
              </a:solidFill>
              <a:latin typeface="Arial"/>
              <a:ea typeface="Arial"/>
              <a:cs typeface="Arial"/>
              <a:sym typeface="Arial"/>
            </a:endParaRPr>
          </a:p>
        </p:txBody>
      </p:sp>
      <p:sp>
        <p:nvSpPr>
          <p:cNvPr id="447" name="Google Shape;447;p58"/>
          <p:cNvSpPr txBox="1">
            <a:spLocks noGrp="1"/>
          </p:cNvSpPr>
          <p:nvPr>
            <p:ph type="body" idx="1"/>
          </p:nvPr>
        </p:nvSpPr>
        <p:spPr>
          <a:xfrm>
            <a:off x="199250" y="1150950"/>
            <a:ext cx="8836800" cy="5350500"/>
          </a:xfrm>
          <a:prstGeom prst="rect">
            <a:avLst/>
          </a:prstGeom>
          <a:noFill/>
          <a:ln>
            <a:noFill/>
          </a:ln>
        </p:spPr>
        <p:txBody>
          <a:bodyPr spcFirstLastPara="1" wrap="square" lIns="91425" tIns="45700" rIns="91425" bIns="45700" anchor="t" anchorCtr="0">
            <a:noAutofit/>
          </a:bodyPr>
          <a:lstStyle/>
          <a:p>
            <a:pPr marL="590550" lvl="0" indent="-455930" algn="l" rtl="0">
              <a:lnSpc>
                <a:spcPct val="70000"/>
              </a:lnSpc>
              <a:spcBef>
                <a:spcPts val="0"/>
              </a:spcBef>
              <a:spcAft>
                <a:spcPts val="0"/>
              </a:spcAft>
              <a:buClr>
                <a:schemeClr val="dk1"/>
              </a:buClr>
              <a:buSzPts val="1740"/>
              <a:buChar char="•"/>
            </a:pPr>
            <a:r>
              <a:rPr lang="en-US" sz="1740"/>
              <a:t>MATCH POSTPONED</a:t>
            </a:r>
            <a:endParaRPr sz="1740"/>
          </a:p>
          <a:p>
            <a:pPr marL="742950" lvl="1" indent="-231775" algn="l" rtl="0">
              <a:lnSpc>
                <a:spcPct val="70000"/>
              </a:lnSpc>
              <a:spcBef>
                <a:spcPts val="600"/>
              </a:spcBef>
              <a:spcAft>
                <a:spcPts val="0"/>
              </a:spcAft>
              <a:buClr>
                <a:schemeClr val="dk1"/>
              </a:buClr>
              <a:buSzPts val="1740"/>
              <a:buFont typeface="Noto Sans Symbols"/>
              <a:buChar char="⮚"/>
            </a:pPr>
            <a:r>
              <a:rPr lang="en-US" sz="1740"/>
              <a:t>Reschedule by both captains</a:t>
            </a:r>
            <a:endParaRPr sz="1740"/>
          </a:p>
          <a:p>
            <a:pPr marL="590550" lvl="0" indent="-455930" algn="l" rtl="0">
              <a:lnSpc>
                <a:spcPct val="70000"/>
              </a:lnSpc>
              <a:spcBef>
                <a:spcPts val="2400"/>
              </a:spcBef>
              <a:spcAft>
                <a:spcPts val="0"/>
              </a:spcAft>
              <a:buClr>
                <a:schemeClr val="dk1"/>
              </a:buClr>
              <a:buSzPts val="1740"/>
              <a:buChar char="•"/>
            </a:pPr>
            <a:r>
              <a:rPr lang="en-US" sz="1740"/>
              <a:t>SUSPENDED PLAY</a:t>
            </a:r>
            <a:endParaRPr sz="1740"/>
          </a:p>
          <a:p>
            <a:pPr marL="742950" lvl="1" indent="-231775" algn="l" rtl="0">
              <a:lnSpc>
                <a:spcPct val="70000"/>
              </a:lnSpc>
              <a:spcBef>
                <a:spcPts val="600"/>
              </a:spcBef>
              <a:spcAft>
                <a:spcPts val="0"/>
              </a:spcAft>
              <a:buClr>
                <a:srgbClr val="7030A0"/>
              </a:buClr>
              <a:buSzPts val="1740"/>
              <a:buFont typeface="Noto Sans Symbols"/>
              <a:buChar char="⮚"/>
            </a:pPr>
            <a:r>
              <a:rPr lang="en-US" sz="1740">
                <a:solidFill>
                  <a:srgbClr val="7030A0"/>
                </a:solidFill>
              </a:rPr>
              <a:t>ALL matches NOT completing 9 holes</a:t>
            </a:r>
            <a:endParaRPr sz="1740"/>
          </a:p>
          <a:p>
            <a:pPr marL="1143000" lvl="2" indent="-198119" algn="l" rtl="0">
              <a:lnSpc>
                <a:spcPct val="70000"/>
              </a:lnSpc>
              <a:spcBef>
                <a:spcPts val="600"/>
              </a:spcBef>
              <a:spcAft>
                <a:spcPts val="0"/>
              </a:spcAft>
              <a:buClr>
                <a:schemeClr val="dk1"/>
              </a:buClr>
              <a:buSzPts val="1740"/>
              <a:buChar char="•"/>
            </a:pPr>
            <a:r>
              <a:rPr lang="en-US" sz="1740"/>
              <a:t>entire match to be replayed at a later date</a:t>
            </a:r>
            <a:endParaRPr sz="1740"/>
          </a:p>
          <a:p>
            <a:pPr marL="1600200" lvl="3" indent="-134619" algn="l" rtl="0">
              <a:lnSpc>
                <a:spcPct val="70000"/>
              </a:lnSpc>
              <a:spcBef>
                <a:spcPts val="600"/>
              </a:spcBef>
              <a:spcAft>
                <a:spcPts val="0"/>
              </a:spcAft>
              <a:buClr>
                <a:schemeClr val="dk1"/>
              </a:buClr>
              <a:buSzPts val="880"/>
              <a:buNone/>
            </a:pPr>
            <a:endParaRPr sz="1740"/>
          </a:p>
          <a:p>
            <a:pPr marL="742950" lvl="1" indent="-231775" algn="l" rtl="0">
              <a:lnSpc>
                <a:spcPct val="70000"/>
              </a:lnSpc>
              <a:spcBef>
                <a:spcPts val="600"/>
              </a:spcBef>
              <a:spcAft>
                <a:spcPts val="0"/>
              </a:spcAft>
              <a:buClr>
                <a:srgbClr val="7030A0"/>
              </a:buClr>
              <a:buSzPts val="1740"/>
              <a:buFont typeface="Noto Sans Symbols"/>
              <a:buChar char="⮚"/>
            </a:pPr>
            <a:r>
              <a:rPr lang="en-US" sz="1740">
                <a:solidFill>
                  <a:srgbClr val="7030A0"/>
                </a:solidFill>
              </a:rPr>
              <a:t>ALL matches COMPLETING 9 holes </a:t>
            </a:r>
            <a:r>
              <a:rPr lang="en-US" sz="1740"/>
              <a:t>(if continuance is not an option)</a:t>
            </a:r>
            <a:endParaRPr sz="1740"/>
          </a:p>
          <a:p>
            <a:pPr marL="1143000" lvl="2" indent="-198119" algn="l" rtl="0">
              <a:lnSpc>
                <a:spcPct val="70000"/>
              </a:lnSpc>
              <a:spcBef>
                <a:spcPts val="600"/>
              </a:spcBef>
              <a:spcAft>
                <a:spcPts val="0"/>
              </a:spcAft>
              <a:buClr>
                <a:schemeClr val="dk1"/>
              </a:buClr>
              <a:buSzPts val="1740"/>
              <a:buChar char="•"/>
            </a:pPr>
            <a:r>
              <a:rPr lang="en-US" sz="1740"/>
              <a:t>Points based on the last completed hole at time play suspended</a:t>
            </a:r>
            <a:endParaRPr sz="1740"/>
          </a:p>
          <a:p>
            <a:pPr marL="1143000" lvl="2" indent="-198119" algn="l" rtl="0">
              <a:lnSpc>
                <a:spcPct val="70000"/>
              </a:lnSpc>
              <a:spcBef>
                <a:spcPts val="600"/>
              </a:spcBef>
              <a:spcAft>
                <a:spcPts val="0"/>
              </a:spcAft>
              <a:buClr>
                <a:schemeClr val="dk1"/>
              </a:buClr>
              <a:buSzPts val="1740"/>
              <a:buChar char="•"/>
            </a:pPr>
            <a:r>
              <a:rPr lang="en-US" sz="1740"/>
              <a:t>Points on unfinished holes are split</a:t>
            </a:r>
            <a:endParaRPr sz="1740"/>
          </a:p>
          <a:p>
            <a:pPr marL="1143000" lvl="2" indent="-198119" algn="l" rtl="0">
              <a:lnSpc>
                <a:spcPct val="70000"/>
              </a:lnSpc>
              <a:spcBef>
                <a:spcPts val="600"/>
              </a:spcBef>
              <a:spcAft>
                <a:spcPts val="0"/>
              </a:spcAft>
              <a:buSzPts val="1740"/>
              <a:buChar char="•"/>
            </a:pPr>
            <a:r>
              <a:rPr lang="en-US" sz="1740" b="1" u="sng"/>
              <a:t>Leave unplayed holes blank in GG (we will manually adjust point totals)</a:t>
            </a:r>
            <a:endParaRPr sz="1740" b="1" u="sng"/>
          </a:p>
          <a:p>
            <a:pPr marL="1600200" lvl="3" indent="-134619" algn="l" rtl="0">
              <a:lnSpc>
                <a:spcPct val="70000"/>
              </a:lnSpc>
              <a:spcBef>
                <a:spcPts val="600"/>
              </a:spcBef>
              <a:spcAft>
                <a:spcPts val="0"/>
              </a:spcAft>
              <a:buClr>
                <a:schemeClr val="dk1"/>
              </a:buClr>
              <a:buSzPts val="880"/>
              <a:buNone/>
            </a:pPr>
            <a:endParaRPr sz="1740"/>
          </a:p>
          <a:p>
            <a:pPr marL="342900" lvl="0" indent="-265430" algn="l" rtl="0">
              <a:lnSpc>
                <a:spcPct val="70000"/>
              </a:lnSpc>
              <a:spcBef>
                <a:spcPts val="600"/>
              </a:spcBef>
              <a:spcAft>
                <a:spcPts val="0"/>
              </a:spcAft>
              <a:buClr>
                <a:schemeClr val="dk1"/>
              </a:buClr>
              <a:buSzPts val="1740"/>
              <a:buChar char="•"/>
            </a:pPr>
            <a:r>
              <a:rPr lang="en-US" sz="1740"/>
              <a:t>BOTH Regular Season &amp; Playoff Matches</a:t>
            </a:r>
            <a:endParaRPr sz="1740"/>
          </a:p>
          <a:p>
            <a:pPr marL="342900" lvl="0" indent="0" algn="l" rtl="0">
              <a:lnSpc>
                <a:spcPct val="70000"/>
              </a:lnSpc>
              <a:spcBef>
                <a:spcPts val="600"/>
              </a:spcBef>
              <a:spcAft>
                <a:spcPts val="0"/>
              </a:spcAft>
              <a:buSzPts val="605"/>
              <a:buNone/>
            </a:pPr>
            <a:endParaRPr sz="1740"/>
          </a:p>
          <a:p>
            <a:pPr marL="342900" lvl="0" indent="-265430" algn="l" rtl="0">
              <a:lnSpc>
                <a:spcPct val="70000"/>
              </a:lnSpc>
              <a:spcBef>
                <a:spcPts val="600"/>
              </a:spcBef>
              <a:spcAft>
                <a:spcPts val="0"/>
              </a:spcAft>
              <a:buSzPts val="1740"/>
              <a:buChar char="•"/>
            </a:pPr>
            <a:r>
              <a:rPr lang="en-US" sz="1740" b="1" u="sng">
                <a:solidFill>
                  <a:srgbClr val="FF0000"/>
                </a:solidFill>
              </a:rPr>
              <a:t>NEW for 2025</a:t>
            </a:r>
            <a:r>
              <a:rPr lang="en-US" sz="1740"/>
              <a:t> - If inclement weather affects play at only one of the two courses involved, it is strongly encouraged all players complete as many holes as possible (at least nine (9) completed) in order to deem the match official and split any points available for the un-played holes. If nine holes are unable to be completed, the result of the completed matches will stand as played and any incompleted matches are to be continued or replayed on a later date. If a new date (within a reasonable timeframe to finish the next round’s match on-time) cannot be agreed upon, then the match results will stand based from the time the match was suspended.</a:t>
            </a:r>
            <a:endParaRPr sz="1740"/>
          </a:p>
          <a:p>
            <a:pPr marL="1600200" lvl="3" indent="-134619" algn="l" rtl="0">
              <a:lnSpc>
                <a:spcPct val="70000"/>
              </a:lnSpc>
              <a:spcBef>
                <a:spcPts val="600"/>
              </a:spcBef>
              <a:spcAft>
                <a:spcPts val="0"/>
              </a:spcAft>
              <a:buClr>
                <a:schemeClr val="dk1"/>
              </a:buClr>
              <a:buSzPts val="880"/>
              <a:buNone/>
            </a:pPr>
            <a:endParaRPr sz="1080"/>
          </a:p>
          <a:p>
            <a:pPr marL="1600200" lvl="3" indent="-134619" algn="l" rtl="0">
              <a:lnSpc>
                <a:spcPct val="70000"/>
              </a:lnSpc>
              <a:spcBef>
                <a:spcPts val="600"/>
              </a:spcBef>
              <a:spcAft>
                <a:spcPts val="0"/>
              </a:spcAft>
              <a:buClr>
                <a:schemeClr val="dk1"/>
              </a:buClr>
              <a:buSzPts val="880"/>
              <a:buNone/>
            </a:pPr>
            <a:endParaRPr sz="1080"/>
          </a:p>
          <a:p>
            <a:pPr marL="1143000" lvl="2" indent="-181610" algn="l" rtl="0">
              <a:lnSpc>
                <a:spcPct val="70000"/>
              </a:lnSpc>
              <a:spcBef>
                <a:spcPts val="600"/>
              </a:spcBef>
              <a:spcAft>
                <a:spcPts val="0"/>
              </a:spcAft>
              <a:buClr>
                <a:schemeClr val="dk1"/>
              </a:buClr>
              <a:buSzPts val="440"/>
              <a:buFont typeface="Noto Sans Symbols"/>
              <a:buNone/>
            </a:pPr>
            <a:endParaRPr sz="640"/>
          </a:p>
        </p:txBody>
      </p:sp>
    </p:spTree>
  </p:cSld>
  <p:clrMapOvr>
    <a:masterClrMapping/>
  </p:clrMapOvr>
  <p:transition>
    <p:fade thruBlk="1"/>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Google Shape;452;p59"/>
          <p:cNvSpPr txBox="1">
            <a:spLocks noGrp="1"/>
          </p:cNvSpPr>
          <p:nvPr>
            <p:ph type="body" idx="1"/>
          </p:nvPr>
        </p:nvSpPr>
        <p:spPr>
          <a:xfrm>
            <a:off x="0" y="1156875"/>
            <a:ext cx="9061800" cy="5617200"/>
          </a:xfrm>
          <a:prstGeom prst="rect">
            <a:avLst/>
          </a:prstGeom>
          <a:noFill/>
          <a:ln>
            <a:noFill/>
          </a:ln>
        </p:spPr>
        <p:txBody>
          <a:bodyPr spcFirstLastPara="1" wrap="square" lIns="91425" tIns="45700" rIns="91425" bIns="45700" anchor="t" anchorCtr="0">
            <a:normAutofit fontScale="92500" lnSpcReduction="20000"/>
          </a:bodyPr>
          <a:lstStyle/>
          <a:p>
            <a:pPr marL="457200" lvl="0" indent="-381000" algn="l" rtl="0">
              <a:lnSpc>
                <a:spcPct val="90000"/>
              </a:lnSpc>
              <a:spcBef>
                <a:spcPts val="1200"/>
              </a:spcBef>
              <a:spcAft>
                <a:spcPts val="0"/>
              </a:spcAft>
              <a:buClr>
                <a:srgbClr val="2A2A82"/>
              </a:buClr>
              <a:buSzPts val="2400"/>
              <a:buFont typeface="Calibri"/>
              <a:buChar char="❖"/>
            </a:pPr>
            <a:r>
              <a:rPr lang="en-US" sz="2400" dirty="0">
                <a:solidFill>
                  <a:srgbClr val="2A2A82"/>
                </a:solidFill>
                <a:latin typeface="Calibri"/>
                <a:ea typeface="Calibri"/>
                <a:cs typeface="Calibri"/>
                <a:sym typeface="Calibri"/>
              </a:rPr>
              <a:t>Circumstances causing forfeiture subject to review by the CGA</a:t>
            </a:r>
            <a:endParaRPr sz="2400" dirty="0">
              <a:solidFill>
                <a:srgbClr val="2A2A82"/>
              </a:solidFill>
              <a:latin typeface="Calibri"/>
              <a:ea typeface="Calibri"/>
              <a:cs typeface="Calibri"/>
              <a:sym typeface="Calibri"/>
            </a:endParaRPr>
          </a:p>
          <a:p>
            <a:pPr marL="1143000" lvl="2" indent="-266700" algn="l" rtl="0">
              <a:lnSpc>
                <a:spcPct val="90000"/>
              </a:lnSpc>
              <a:spcBef>
                <a:spcPts val="1200"/>
              </a:spcBef>
              <a:spcAft>
                <a:spcPts val="0"/>
              </a:spcAft>
              <a:buClr>
                <a:srgbClr val="2A2A82"/>
              </a:buClr>
              <a:buSzPts val="2400"/>
              <a:buChar char="•"/>
            </a:pPr>
            <a:r>
              <a:rPr lang="en-US" dirty="0">
                <a:solidFill>
                  <a:srgbClr val="2A2A82"/>
                </a:solidFill>
              </a:rPr>
              <a:t>45 match points will be awarded to the non-forfeiting team’s season-long point total</a:t>
            </a:r>
            <a:endParaRPr sz="2400" dirty="0">
              <a:solidFill>
                <a:srgbClr val="2A2A82"/>
              </a:solidFill>
            </a:endParaRPr>
          </a:p>
          <a:p>
            <a:pPr marL="0" lvl="1" indent="0" algn="l" rtl="0">
              <a:lnSpc>
                <a:spcPct val="90000"/>
              </a:lnSpc>
              <a:spcBef>
                <a:spcPts val="2400"/>
              </a:spcBef>
              <a:spcAft>
                <a:spcPts val="0"/>
              </a:spcAft>
              <a:buClr>
                <a:srgbClr val="2A2A82"/>
              </a:buClr>
              <a:buSzPts val="2400"/>
              <a:buFont typeface="Noto Sans Symbols"/>
              <a:buChar char="❖"/>
            </a:pPr>
            <a:r>
              <a:rPr lang="en-US" sz="2400" dirty="0">
                <a:solidFill>
                  <a:srgbClr val="2A2A82"/>
                </a:solidFill>
              </a:rPr>
              <a:t>Forfeiting a match m</a:t>
            </a:r>
            <a:r>
              <a:rPr lang="en-US" sz="2400" dirty="0">
                <a:solidFill>
                  <a:srgbClr val="2A2A82"/>
                </a:solidFill>
                <a:latin typeface="Calibri"/>
                <a:ea typeface="Calibri"/>
                <a:cs typeface="Calibri"/>
                <a:sym typeface="Calibri"/>
              </a:rPr>
              <a:t>ay result in the team’s ineligibility for the following season (multiple forfeitures </a:t>
            </a:r>
            <a:r>
              <a:rPr lang="en-US" sz="2400" b="1" u="sng" dirty="0">
                <a:solidFill>
                  <a:srgbClr val="2A2A82"/>
                </a:solidFill>
              </a:rPr>
              <a:t>WILL </a:t>
            </a:r>
            <a:r>
              <a:rPr lang="en-US" sz="2400" dirty="0">
                <a:solidFill>
                  <a:srgbClr val="2A2A82"/>
                </a:solidFill>
              </a:rPr>
              <a:t>result in ineligibility for the upcoming season)</a:t>
            </a:r>
            <a:endParaRPr sz="2400" dirty="0"/>
          </a:p>
          <a:p>
            <a:pPr marL="0" lvl="1" indent="0" algn="l" rtl="0">
              <a:lnSpc>
                <a:spcPct val="90000"/>
              </a:lnSpc>
              <a:spcBef>
                <a:spcPts val="2400"/>
              </a:spcBef>
              <a:spcAft>
                <a:spcPts val="0"/>
              </a:spcAft>
              <a:buClr>
                <a:srgbClr val="2A2A82"/>
              </a:buClr>
              <a:buSzPts val="2400"/>
              <a:buFont typeface="Noto Sans Symbols"/>
              <a:buChar char="❖"/>
            </a:pPr>
            <a:r>
              <a:rPr lang="en-US" sz="2400" b="1" dirty="0">
                <a:solidFill>
                  <a:srgbClr val="2A2A82"/>
                </a:solidFill>
                <a:latin typeface="Calibri"/>
                <a:ea typeface="Calibri"/>
                <a:cs typeface="Calibri"/>
                <a:sym typeface="Calibri"/>
              </a:rPr>
              <a:t>Unacceptable forfeiture reasons:</a:t>
            </a:r>
            <a:endParaRPr dirty="0"/>
          </a:p>
          <a:p>
            <a:pPr marL="857250" lvl="3" indent="-457200" algn="l" rtl="0">
              <a:lnSpc>
                <a:spcPct val="90000"/>
              </a:lnSpc>
              <a:spcBef>
                <a:spcPts val="1800"/>
              </a:spcBef>
              <a:spcAft>
                <a:spcPts val="0"/>
              </a:spcAft>
              <a:buClr>
                <a:srgbClr val="2A2A82"/>
              </a:buClr>
              <a:buSzPts val="2400"/>
              <a:buFont typeface="Noto Sans Symbols"/>
              <a:buChar char="⮚"/>
            </a:pPr>
            <a:r>
              <a:rPr lang="en-US" sz="2400" dirty="0">
                <a:solidFill>
                  <a:srgbClr val="2A2A82"/>
                </a:solidFill>
                <a:latin typeface="Calibri"/>
                <a:ea typeface="Calibri"/>
                <a:cs typeface="Calibri"/>
                <a:sym typeface="Calibri"/>
              </a:rPr>
              <a:t>Mathematically eliminated from a playoff spot</a:t>
            </a:r>
            <a:endParaRPr dirty="0"/>
          </a:p>
          <a:p>
            <a:pPr marL="857250" lvl="3" indent="-457200" algn="l" rtl="0">
              <a:lnSpc>
                <a:spcPct val="90000"/>
              </a:lnSpc>
              <a:spcBef>
                <a:spcPts val="1200"/>
              </a:spcBef>
              <a:spcAft>
                <a:spcPts val="0"/>
              </a:spcAft>
              <a:buClr>
                <a:srgbClr val="2A2A82"/>
              </a:buClr>
              <a:buSzPts val="2400"/>
              <a:buFont typeface="Noto Sans Symbols"/>
              <a:buChar char="⮚"/>
            </a:pPr>
            <a:r>
              <a:rPr lang="en-US" sz="2400" dirty="0">
                <a:solidFill>
                  <a:srgbClr val="2A2A82"/>
                </a:solidFill>
                <a:latin typeface="Calibri"/>
                <a:ea typeface="Calibri"/>
                <a:cs typeface="Calibri"/>
                <a:sym typeface="Calibri"/>
              </a:rPr>
              <a:t>Inability to field a full team. Minimum of 4 players for an official match (1v2)</a:t>
            </a:r>
            <a:endParaRPr sz="2400" dirty="0">
              <a:solidFill>
                <a:srgbClr val="2A2A82"/>
              </a:solidFill>
              <a:latin typeface="Calibri"/>
              <a:ea typeface="Calibri"/>
              <a:cs typeface="Calibri"/>
              <a:sym typeface="Calibri"/>
            </a:endParaRPr>
          </a:p>
          <a:p>
            <a:pPr marL="857250" lvl="3" indent="-457200" algn="l" rtl="0">
              <a:lnSpc>
                <a:spcPct val="90000"/>
              </a:lnSpc>
              <a:spcBef>
                <a:spcPts val="1200"/>
              </a:spcBef>
              <a:spcAft>
                <a:spcPts val="0"/>
              </a:spcAft>
              <a:buClr>
                <a:srgbClr val="2A2A82"/>
              </a:buClr>
              <a:buSzPts val="2400"/>
              <a:buChar char="⮚"/>
            </a:pPr>
            <a:r>
              <a:rPr lang="en-US" sz="2400" dirty="0">
                <a:solidFill>
                  <a:srgbClr val="2A2A82"/>
                </a:solidFill>
              </a:rPr>
              <a:t>Course unavailability</a:t>
            </a:r>
            <a:endParaRPr sz="2400" dirty="0">
              <a:solidFill>
                <a:srgbClr val="2A2A82"/>
              </a:solidFill>
            </a:endParaRPr>
          </a:p>
          <a:p>
            <a:pPr marL="857250" lvl="3" indent="-457200" algn="l" rtl="0">
              <a:lnSpc>
                <a:spcPct val="90000"/>
              </a:lnSpc>
              <a:spcBef>
                <a:spcPts val="1200"/>
              </a:spcBef>
              <a:spcAft>
                <a:spcPts val="0"/>
              </a:spcAft>
              <a:buClr>
                <a:srgbClr val="2A2A82"/>
              </a:buClr>
              <a:buSzPts val="2400"/>
              <a:buChar char="⮚"/>
            </a:pPr>
            <a:r>
              <a:rPr lang="en-US" sz="2400" dirty="0">
                <a:solidFill>
                  <a:srgbClr val="2A2A82"/>
                </a:solidFill>
              </a:rPr>
              <a:t>Confusion on date/time of match</a:t>
            </a:r>
          </a:p>
          <a:p>
            <a:pPr marL="400050" lvl="3" indent="0" algn="l" rtl="0">
              <a:lnSpc>
                <a:spcPct val="90000"/>
              </a:lnSpc>
              <a:spcBef>
                <a:spcPts val="1200"/>
              </a:spcBef>
              <a:spcAft>
                <a:spcPts val="0"/>
              </a:spcAft>
              <a:buClr>
                <a:srgbClr val="2A2A82"/>
              </a:buClr>
              <a:buSzPts val="2400"/>
              <a:buNone/>
            </a:pPr>
            <a:endParaRPr sz="2400" dirty="0">
              <a:solidFill>
                <a:srgbClr val="2A2A82"/>
              </a:solidFill>
            </a:endParaRPr>
          </a:p>
          <a:p>
            <a:pPr marL="457200" lvl="0" indent="-381000" algn="l" rtl="0">
              <a:lnSpc>
                <a:spcPct val="90000"/>
              </a:lnSpc>
              <a:spcBef>
                <a:spcPts val="0"/>
              </a:spcBef>
              <a:spcAft>
                <a:spcPts val="0"/>
              </a:spcAft>
              <a:buClr>
                <a:srgbClr val="2A2A82"/>
              </a:buClr>
              <a:buSzPts val="2400"/>
              <a:buChar char="❖"/>
            </a:pPr>
            <a:r>
              <a:rPr lang="en-US" sz="2400" dirty="0">
                <a:solidFill>
                  <a:srgbClr val="2A2A82"/>
                </a:solidFill>
              </a:rPr>
              <a:t>Any Regular Season match that is NOT completed after July 26 will result in a 40-40 tie, in order for the Interclub Committee to prepare the playoff brackets</a:t>
            </a:r>
            <a:endParaRPr sz="2400" dirty="0">
              <a:solidFill>
                <a:srgbClr val="2A2A82"/>
              </a:solidFill>
            </a:endParaRPr>
          </a:p>
        </p:txBody>
      </p:sp>
      <p:sp>
        <p:nvSpPr>
          <p:cNvPr id="453" name="Google Shape;453;p59"/>
          <p:cNvSpPr txBox="1"/>
          <p:nvPr/>
        </p:nvSpPr>
        <p:spPr>
          <a:xfrm>
            <a:off x="922800" y="457200"/>
            <a:ext cx="8139000" cy="369300"/>
          </a:xfrm>
          <a:prstGeom prst="rect">
            <a:avLst/>
          </a:prstGeom>
          <a:noFill/>
          <a:ln>
            <a:noFill/>
          </a:ln>
        </p:spPr>
        <p:txBody>
          <a:bodyPr spcFirstLastPara="1" wrap="square" lIns="91425" tIns="45700" rIns="91425" bIns="45700" anchor="t" anchorCtr="0">
            <a:spAutoFit/>
          </a:bodyPr>
          <a:lstStyle/>
          <a:p>
            <a:pPr marL="609600" marR="0" lvl="0" indent="-609600" algn="l" rtl="0">
              <a:lnSpc>
                <a:spcPct val="90000"/>
              </a:lnSpc>
              <a:spcBef>
                <a:spcPts val="0"/>
              </a:spcBef>
              <a:spcAft>
                <a:spcPts val="0"/>
              </a:spcAft>
              <a:buClr>
                <a:schemeClr val="dk1"/>
              </a:buClr>
              <a:buSzPts val="2000"/>
              <a:buFont typeface="Arial"/>
              <a:buNone/>
            </a:pPr>
            <a:r>
              <a:rPr lang="en-US" sz="2000" b="1">
                <a:solidFill>
                  <a:schemeClr val="dk1"/>
                </a:solidFill>
                <a:latin typeface="Arial"/>
                <a:ea typeface="Arial"/>
                <a:cs typeface="Arial"/>
                <a:sym typeface="Arial"/>
              </a:rPr>
              <a:t>Rule #1</a:t>
            </a:r>
            <a:r>
              <a:rPr lang="en-US" sz="2000" b="1">
                <a:solidFill>
                  <a:schemeClr val="dk1"/>
                </a:solidFill>
              </a:rPr>
              <a:t>6</a:t>
            </a:r>
            <a:r>
              <a:rPr lang="en-US" sz="2000" b="1">
                <a:solidFill>
                  <a:schemeClr val="dk1"/>
                </a:solidFill>
                <a:latin typeface="Arial"/>
                <a:ea typeface="Arial"/>
                <a:cs typeface="Arial"/>
                <a:sym typeface="Arial"/>
              </a:rPr>
              <a:t>    </a:t>
            </a:r>
            <a:r>
              <a:rPr lang="en-US" sz="1900" u="sng">
                <a:solidFill>
                  <a:schemeClr val="dk1"/>
                </a:solidFill>
              </a:rPr>
              <a:t>WITHDRAWAL/FORFEITURES/UNCOMPLETED MATCHES</a:t>
            </a:r>
            <a:endParaRPr sz="1300"/>
          </a:p>
        </p:txBody>
      </p:sp>
      <p:pic>
        <p:nvPicPr>
          <p:cNvPr id="454" name="Google Shape;454;p59" descr="CGA NEW - Color"/>
          <p:cNvPicPr preferRelativeResize="0"/>
          <p:nvPr/>
        </p:nvPicPr>
        <p:blipFill rotWithShape="1">
          <a:blip r:embed="rId3">
            <a:alphaModFix/>
          </a:blip>
          <a:srcRect/>
          <a:stretch/>
        </p:blipFill>
        <p:spPr>
          <a:xfrm>
            <a:off x="381000" y="304800"/>
            <a:ext cx="457200" cy="457200"/>
          </a:xfrm>
          <a:prstGeom prst="rect">
            <a:avLst/>
          </a:prstGeom>
          <a:noFill/>
          <a:ln>
            <a:noFill/>
          </a:ln>
        </p:spPr>
      </p:pic>
    </p:spTree>
  </p:cSld>
  <p:clrMapOvr>
    <a:masterClrMapping/>
  </p:clrMapOvr>
  <p:transition>
    <p:fade thruBlk="1"/>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60"/>
          <p:cNvSpPr txBox="1">
            <a:spLocks noGrp="1"/>
          </p:cNvSpPr>
          <p:nvPr>
            <p:ph type="body" idx="1"/>
          </p:nvPr>
        </p:nvSpPr>
        <p:spPr>
          <a:xfrm>
            <a:off x="175050" y="1387550"/>
            <a:ext cx="8740500" cy="4175100"/>
          </a:xfrm>
          <a:prstGeom prst="rect">
            <a:avLst/>
          </a:prstGeom>
          <a:noFill/>
          <a:ln>
            <a:noFill/>
          </a:ln>
        </p:spPr>
        <p:txBody>
          <a:bodyPr spcFirstLastPara="1" wrap="square" lIns="91425" tIns="45700" rIns="91425" bIns="45700" anchor="t" anchorCtr="0">
            <a:normAutofit lnSpcReduction="10000"/>
          </a:bodyPr>
          <a:lstStyle/>
          <a:p>
            <a:pPr marL="0" lvl="1" indent="0" algn="l" rtl="0">
              <a:lnSpc>
                <a:spcPct val="90000"/>
              </a:lnSpc>
              <a:spcBef>
                <a:spcPts val="0"/>
              </a:spcBef>
              <a:spcAft>
                <a:spcPts val="0"/>
              </a:spcAft>
              <a:buClr>
                <a:schemeClr val="dk1"/>
              </a:buClr>
              <a:buSzPts val="1200"/>
              <a:buNone/>
            </a:pPr>
            <a:r>
              <a:rPr lang="en-US" sz="2000"/>
              <a:t>18.1 - Pod Standings</a:t>
            </a:r>
            <a:endParaRPr sz="2000"/>
          </a:p>
          <a:p>
            <a:pPr marL="0" lvl="1" indent="0" algn="l" rtl="0">
              <a:lnSpc>
                <a:spcPct val="90000"/>
              </a:lnSpc>
              <a:spcBef>
                <a:spcPts val="1200"/>
              </a:spcBef>
              <a:spcAft>
                <a:spcPts val="0"/>
              </a:spcAft>
              <a:buClr>
                <a:srgbClr val="2A2A82"/>
              </a:buClr>
              <a:buSzPts val="2400"/>
              <a:buFont typeface="Noto Sans Symbols"/>
              <a:buChar char="❖"/>
            </a:pPr>
            <a:r>
              <a:rPr lang="en-US" sz="2400">
                <a:solidFill>
                  <a:srgbClr val="2A2A82"/>
                </a:solidFill>
                <a:latin typeface="Calibri"/>
                <a:ea typeface="Calibri"/>
                <a:cs typeface="Calibri"/>
                <a:sym typeface="Calibri"/>
              </a:rPr>
              <a:t>POD standings are determined by “Pod Points”</a:t>
            </a:r>
            <a:endParaRPr/>
          </a:p>
          <a:p>
            <a:pPr marL="0" lvl="1" indent="0" algn="l" rtl="0">
              <a:lnSpc>
                <a:spcPct val="90000"/>
              </a:lnSpc>
              <a:spcBef>
                <a:spcPts val="2400"/>
              </a:spcBef>
              <a:spcAft>
                <a:spcPts val="0"/>
              </a:spcAft>
              <a:buClr>
                <a:srgbClr val="2A2A82"/>
              </a:buClr>
              <a:buSzPts val="2400"/>
              <a:buFont typeface="Noto Sans Symbols"/>
              <a:buChar char="❖"/>
            </a:pPr>
            <a:r>
              <a:rPr lang="en-US" sz="2400">
                <a:solidFill>
                  <a:srgbClr val="2A2A82"/>
                </a:solidFill>
                <a:latin typeface="Calibri"/>
                <a:ea typeface="Calibri"/>
                <a:cs typeface="Calibri"/>
                <a:sym typeface="Calibri"/>
              </a:rPr>
              <a:t>Two (2) points for a win, One (1) point for a tie, zero (0) for a loss</a:t>
            </a:r>
            <a:endParaRPr sz="2400"/>
          </a:p>
          <a:p>
            <a:pPr marL="0" lvl="1" indent="0" algn="l" rtl="0">
              <a:lnSpc>
                <a:spcPct val="90000"/>
              </a:lnSpc>
              <a:spcBef>
                <a:spcPts val="2400"/>
              </a:spcBef>
              <a:spcAft>
                <a:spcPts val="0"/>
              </a:spcAft>
              <a:buClr>
                <a:srgbClr val="2A2A82"/>
              </a:buClr>
              <a:buSzPts val="2400"/>
              <a:buFont typeface="Noto Sans Symbols"/>
              <a:buChar char="❖"/>
            </a:pPr>
            <a:r>
              <a:rPr lang="en-US" sz="2400">
                <a:solidFill>
                  <a:srgbClr val="2A2A82"/>
                </a:solidFill>
                <a:latin typeface="Calibri"/>
                <a:ea typeface="Calibri"/>
                <a:cs typeface="Calibri"/>
                <a:sym typeface="Calibri"/>
              </a:rPr>
              <a:t>In the event of a tie:</a:t>
            </a:r>
            <a:endParaRPr/>
          </a:p>
          <a:p>
            <a:pPr marL="857250" lvl="3" indent="-457200" algn="l" rtl="0">
              <a:lnSpc>
                <a:spcPct val="90000"/>
              </a:lnSpc>
              <a:spcBef>
                <a:spcPts val="2400"/>
              </a:spcBef>
              <a:spcAft>
                <a:spcPts val="0"/>
              </a:spcAft>
              <a:buClr>
                <a:schemeClr val="dk1"/>
              </a:buClr>
              <a:buSzPts val="2000"/>
              <a:buFont typeface="Noto Sans Symbols"/>
              <a:buChar char="▪"/>
            </a:pPr>
            <a:r>
              <a:rPr lang="en-US"/>
              <a:t>Between two (2) teams - Head to head match record THEN match point total in head to head matches</a:t>
            </a:r>
            <a:endParaRPr/>
          </a:p>
          <a:p>
            <a:pPr marL="857250" lvl="3" indent="-457200" algn="l" rtl="0">
              <a:lnSpc>
                <a:spcPct val="90000"/>
              </a:lnSpc>
              <a:spcBef>
                <a:spcPts val="2400"/>
              </a:spcBef>
              <a:spcAft>
                <a:spcPts val="0"/>
              </a:spcAft>
              <a:buClr>
                <a:schemeClr val="dk1"/>
              </a:buClr>
              <a:buSzPts val="2000"/>
              <a:buFont typeface="Noto Sans Symbols"/>
              <a:buChar char="▪"/>
            </a:pPr>
            <a:r>
              <a:rPr lang="en-US"/>
              <a:t>Between three (3) teams - Accumulated match points in head to head matches</a:t>
            </a:r>
            <a:endParaRPr/>
          </a:p>
          <a:p>
            <a:pPr marL="857250" lvl="3" indent="-457200" algn="l" rtl="0">
              <a:lnSpc>
                <a:spcPct val="90000"/>
              </a:lnSpc>
              <a:spcBef>
                <a:spcPts val="2400"/>
              </a:spcBef>
              <a:spcAft>
                <a:spcPts val="0"/>
              </a:spcAft>
              <a:buClr>
                <a:schemeClr val="dk1"/>
              </a:buClr>
              <a:buSzPts val="2000"/>
              <a:buFont typeface="Noto Sans Symbols"/>
              <a:buChar char="▪"/>
            </a:pPr>
            <a:r>
              <a:rPr lang="en-US"/>
              <a:t>Between all POD teams - Accumulated match points won in all matches</a:t>
            </a:r>
            <a:endParaRPr sz="1600">
              <a:solidFill>
                <a:srgbClr val="2A2A82"/>
              </a:solidFill>
              <a:latin typeface="Calibri"/>
              <a:ea typeface="Calibri"/>
              <a:cs typeface="Calibri"/>
              <a:sym typeface="Calibri"/>
            </a:endParaRPr>
          </a:p>
        </p:txBody>
      </p:sp>
      <p:sp>
        <p:nvSpPr>
          <p:cNvPr id="460" name="Google Shape;460;p60"/>
          <p:cNvSpPr txBox="1"/>
          <p:nvPr/>
        </p:nvSpPr>
        <p:spPr>
          <a:xfrm>
            <a:off x="175050" y="708875"/>
            <a:ext cx="8633700" cy="369291"/>
          </a:xfrm>
          <a:prstGeom prst="rect">
            <a:avLst/>
          </a:prstGeom>
          <a:noFill/>
          <a:ln>
            <a:noFill/>
          </a:ln>
        </p:spPr>
        <p:txBody>
          <a:bodyPr spcFirstLastPara="1" wrap="square" lIns="91425" tIns="45700" rIns="91425" bIns="45700" anchor="t" anchorCtr="0">
            <a:spAutoFit/>
          </a:bodyPr>
          <a:lstStyle/>
          <a:p>
            <a:pPr marL="609600" marR="0" lvl="0" indent="-609600" algn="l" rtl="0">
              <a:lnSpc>
                <a:spcPct val="90000"/>
              </a:lnSpc>
              <a:spcBef>
                <a:spcPts val="0"/>
              </a:spcBef>
              <a:spcAft>
                <a:spcPts val="0"/>
              </a:spcAft>
              <a:buClr>
                <a:schemeClr val="dk1"/>
              </a:buClr>
              <a:buSzPts val="2000"/>
              <a:buFont typeface="Arial"/>
              <a:buNone/>
            </a:pPr>
            <a:r>
              <a:rPr lang="en-US" sz="2000" b="1" dirty="0">
                <a:solidFill>
                  <a:schemeClr val="dk1"/>
                </a:solidFill>
                <a:latin typeface="Arial"/>
                <a:ea typeface="Arial"/>
                <a:cs typeface="Arial"/>
                <a:sym typeface="Arial"/>
              </a:rPr>
              <a:t>Rule #1</a:t>
            </a:r>
            <a:r>
              <a:rPr lang="en-US" sz="2000" b="1" dirty="0">
                <a:solidFill>
                  <a:schemeClr val="dk1"/>
                </a:solidFill>
              </a:rPr>
              <a:t>8</a:t>
            </a:r>
            <a:r>
              <a:rPr lang="en-US" sz="2000" b="1" dirty="0">
                <a:solidFill>
                  <a:schemeClr val="dk1"/>
                </a:solidFill>
                <a:latin typeface="Arial"/>
                <a:ea typeface="Arial"/>
                <a:cs typeface="Arial"/>
                <a:sym typeface="Arial"/>
              </a:rPr>
              <a:t>    </a:t>
            </a:r>
            <a:r>
              <a:rPr lang="en-US" sz="2000" u="sng" dirty="0">
                <a:solidFill>
                  <a:schemeClr val="dk1"/>
                </a:solidFill>
                <a:latin typeface="Arial"/>
                <a:ea typeface="Arial"/>
                <a:cs typeface="Arial"/>
                <a:sym typeface="Arial"/>
              </a:rPr>
              <a:t>DETERMINING POD STANDINGS &amp; PLAYOFF ELIGIBILITY: </a:t>
            </a:r>
            <a:endParaRPr dirty="0">
              <a:highlight>
                <a:srgbClr val="FFFF00"/>
              </a:highlight>
            </a:endParaRPr>
          </a:p>
        </p:txBody>
      </p:sp>
      <p:pic>
        <p:nvPicPr>
          <p:cNvPr id="461" name="Google Shape;461;p60" descr="CGA NEW - Color"/>
          <p:cNvPicPr preferRelativeResize="0"/>
          <p:nvPr/>
        </p:nvPicPr>
        <p:blipFill rotWithShape="1">
          <a:blip r:embed="rId3">
            <a:alphaModFix/>
          </a:blip>
          <a:srcRect/>
          <a:stretch/>
        </p:blipFill>
        <p:spPr>
          <a:xfrm>
            <a:off x="175050" y="137000"/>
            <a:ext cx="457199" cy="457199"/>
          </a:xfrm>
          <a:prstGeom prst="rect">
            <a:avLst/>
          </a:prstGeom>
          <a:noFill/>
          <a:ln>
            <a:noFill/>
          </a:ln>
        </p:spPr>
      </p:pic>
    </p:spTree>
  </p:cSld>
  <p:clrMapOvr>
    <a:masterClrMapping/>
  </p:clrMapOvr>
  <p:transition>
    <p:fade thruBlk="1"/>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p61"/>
          <p:cNvSpPr txBox="1">
            <a:spLocks noGrp="1"/>
          </p:cNvSpPr>
          <p:nvPr>
            <p:ph type="body" idx="1"/>
          </p:nvPr>
        </p:nvSpPr>
        <p:spPr>
          <a:xfrm>
            <a:off x="175050" y="1387550"/>
            <a:ext cx="8740500" cy="4175100"/>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90000"/>
              </a:lnSpc>
              <a:spcBef>
                <a:spcPts val="1200"/>
              </a:spcBef>
              <a:spcAft>
                <a:spcPts val="0"/>
              </a:spcAft>
              <a:buNone/>
            </a:pPr>
            <a:r>
              <a:rPr lang="en-US" sz="2000" dirty="0"/>
              <a:t>18.2 - Determining Playoff Teams</a:t>
            </a:r>
            <a:endParaRPr sz="2000" dirty="0"/>
          </a:p>
          <a:p>
            <a:pPr marL="457200" lvl="0" indent="-355600" algn="l" rtl="0">
              <a:lnSpc>
                <a:spcPct val="90000"/>
              </a:lnSpc>
              <a:spcBef>
                <a:spcPts val="1200"/>
              </a:spcBef>
              <a:spcAft>
                <a:spcPts val="0"/>
              </a:spcAft>
              <a:buSzPts val="2000"/>
              <a:buChar char="-"/>
            </a:pPr>
            <a:r>
              <a:rPr lang="en-US" sz="2000" dirty="0"/>
              <a:t>All Pod winners will automatically qualify for their respective division’s playoffs</a:t>
            </a:r>
            <a:endParaRPr sz="2000" dirty="0"/>
          </a:p>
          <a:p>
            <a:pPr marL="457200" lvl="0" indent="0" algn="l" rtl="0">
              <a:lnSpc>
                <a:spcPct val="90000"/>
              </a:lnSpc>
              <a:spcBef>
                <a:spcPts val="1200"/>
              </a:spcBef>
              <a:spcAft>
                <a:spcPts val="0"/>
              </a:spcAft>
              <a:buNone/>
            </a:pPr>
            <a:endParaRPr sz="2000" dirty="0"/>
          </a:p>
          <a:p>
            <a:pPr marL="457200" lvl="0" indent="-355600" algn="l" rtl="0">
              <a:lnSpc>
                <a:spcPct val="90000"/>
              </a:lnSpc>
              <a:spcBef>
                <a:spcPts val="1200"/>
              </a:spcBef>
              <a:spcAft>
                <a:spcPts val="0"/>
              </a:spcAft>
              <a:buSzPts val="2000"/>
              <a:buChar char="-"/>
            </a:pPr>
            <a:r>
              <a:rPr lang="en-US" sz="2000" dirty="0"/>
              <a:t>2nd place teams in 5 &amp; 6 team Pods will also automatically qualify</a:t>
            </a:r>
          </a:p>
          <a:p>
            <a:pPr marL="101600" lvl="0" indent="0" algn="l" rtl="0">
              <a:lnSpc>
                <a:spcPct val="90000"/>
              </a:lnSpc>
              <a:spcBef>
                <a:spcPts val="1200"/>
              </a:spcBef>
              <a:spcAft>
                <a:spcPts val="0"/>
              </a:spcAft>
              <a:buSzPts val="2000"/>
              <a:buNone/>
            </a:pPr>
            <a:endParaRPr lang="en-US" sz="2000" dirty="0"/>
          </a:p>
          <a:p>
            <a:pPr marL="457200" lvl="0" indent="-355600" algn="l" rtl="0">
              <a:lnSpc>
                <a:spcPct val="90000"/>
              </a:lnSpc>
              <a:spcBef>
                <a:spcPts val="1200"/>
              </a:spcBef>
              <a:spcAft>
                <a:spcPts val="0"/>
              </a:spcAft>
              <a:buSzPts val="2000"/>
              <a:buChar char="-"/>
            </a:pPr>
            <a:r>
              <a:rPr lang="en-US" sz="2000" dirty="0"/>
              <a:t>3</a:t>
            </a:r>
            <a:r>
              <a:rPr lang="en-US" sz="2000" baseline="30000" dirty="0"/>
              <a:t>rd</a:t>
            </a:r>
            <a:r>
              <a:rPr lang="en-US" sz="2000" dirty="0"/>
              <a:t> place teams in a 7 team Pod will also automatically qualify</a:t>
            </a:r>
            <a:endParaRPr sz="2000" dirty="0"/>
          </a:p>
          <a:p>
            <a:pPr marL="457200" lvl="0" indent="0" algn="l" rtl="0">
              <a:lnSpc>
                <a:spcPct val="90000"/>
              </a:lnSpc>
              <a:spcBef>
                <a:spcPts val="1200"/>
              </a:spcBef>
              <a:spcAft>
                <a:spcPts val="0"/>
              </a:spcAft>
              <a:buNone/>
            </a:pPr>
            <a:endParaRPr sz="2000" dirty="0"/>
          </a:p>
          <a:p>
            <a:pPr marL="457200" lvl="0" indent="-355600" algn="l" rtl="0">
              <a:lnSpc>
                <a:spcPct val="90000"/>
              </a:lnSpc>
              <a:spcBef>
                <a:spcPts val="1200"/>
              </a:spcBef>
              <a:spcAft>
                <a:spcPts val="0"/>
              </a:spcAft>
              <a:buSzPts val="2000"/>
              <a:buChar char="-"/>
            </a:pPr>
            <a:r>
              <a:rPr lang="en-US" sz="2000" dirty="0"/>
              <a:t>Any remaining spots will be determined based on the following criteria:</a:t>
            </a:r>
            <a:endParaRPr sz="2000" dirty="0"/>
          </a:p>
          <a:p>
            <a:pPr marL="914400" lvl="1" indent="-355600" algn="l" rtl="0">
              <a:lnSpc>
                <a:spcPct val="90000"/>
              </a:lnSpc>
              <a:spcBef>
                <a:spcPts val="0"/>
              </a:spcBef>
              <a:spcAft>
                <a:spcPts val="0"/>
              </a:spcAft>
              <a:buSzPts val="2000"/>
              <a:buChar char="-"/>
            </a:pPr>
            <a:r>
              <a:rPr lang="en-US" sz="2000" dirty="0"/>
              <a:t>Regular Season record</a:t>
            </a:r>
            <a:endParaRPr sz="2000" dirty="0"/>
          </a:p>
          <a:p>
            <a:pPr marL="914400" lvl="1" indent="-355600" algn="l" rtl="0">
              <a:lnSpc>
                <a:spcPct val="90000"/>
              </a:lnSpc>
              <a:spcBef>
                <a:spcPts val="0"/>
              </a:spcBef>
              <a:spcAft>
                <a:spcPts val="0"/>
              </a:spcAft>
              <a:buSzPts val="2000"/>
              <a:buChar char="-"/>
            </a:pPr>
            <a:r>
              <a:rPr lang="en-US" sz="2000" dirty="0"/>
              <a:t>Regular Season accumulated match points</a:t>
            </a:r>
            <a:endParaRPr sz="2000" dirty="0"/>
          </a:p>
          <a:p>
            <a:pPr marL="914400" lvl="1" indent="-355600" algn="l" rtl="0">
              <a:lnSpc>
                <a:spcPct val="90000"/>
              </a:lnSpc>
              <a:spcBef>
                <a:spcPts val="0"/>
              </a:spcBef>
              <a:spcAft>
                <a:spcPts val="0"/>
              </a:spcAft>
              <a:buSzPts val="2000"/>
              <a:buChar char="-"/>
            </a:pPr>
            <a:r>
              <a:rPr lang="en-US" sz="2000" dirty="0"/>
              <a:t>Regular Season AWAY record</a:t>
            </a:r>
            <a:endParaRPr sz="2000" dirty="0"/>
          </a:p>
          <a:p>
            <a:pPr marL="914400" lvl="1" indent="-355600" algn="l" rtl="0">
              <a:lnSpc>
                <a:spcPct val="90000"/>
              </a:lnSpc>
              <a:spcBef>
                <a:spcPts val="0"/>
              </a:spcBef>
              <a:spcAft>
                <a:spcPts val="0"/>
              </a:spcAft>
              <a:buSzPts val="2000"/>
              <a:buChar char="-"/>
            </a:pPr>
            <a:r>
              <a:rPr lang="en-US" sz="2000" dirty="0"/>
              <a:t>Regular Season AWAY match points</a:t>
            </a:r>
            <a:endParaRPr sz="2000" dirty="0"/>
          </a:p>
          <a:p>
            <a:pPr marL="914400" lvl="1" indent="-355600" algn="l" rtl="0">
              <a:lnSpc>
                <a:spcPct val="90000"/>
              </a:lnSpc>
              <a:spcBef>
                <a:spcPts val="0"/>
              </a:spcBef>
              <a:spcAft>
                <a:spcPts val="0"/>
              </a:spcAft>
              <a:buSzPts val="2000"/>
              <a:buChar char="-"/>
            </a:pPr>
            <a:r>
              <a:rPr lang="en-US" sz="2000" dirty="0"/>
              <a:t>If a tie still exists, the CGA reserves the right to schedule a play-in match(es) as part of the playoff process</a:t>
            </a:r>
            <a:endParaRPr sz="2000" dirty="0"/>
          </a:p>
        </p:txBody>
      </p:sp>
      <p:sp>
        <p:nvSpPr>
          <p:cNvPr id="467" name="Google Shape;467;p61"/>
          <p:cNvSpPr txBox="1"/>
          <p:nvPr/>
        </p:nvSpPr>
        <p:spPr>
          <a:xfrm>
            <a:off x="80675" y="708875"/>
            <a:ext cx="9144000" cy="618591"/>
          </a:xfrm>
          <a:prstGeom prst="rect">
            <a:avLst/>
          </a:prstGeom>
          <a:noFill/>
          <a:ln>
            <a:noFill/>
          </a:ln>
        </p:spPr>
        <p:txBody>
          <a:bodyPr spcFirstLastPara="1" wrap="square" lIns="91425" tIns="45700" rIns="91425" bIns="45700" anchor="t" anchorCtr="0">
            <a:spAutoFit/>
          </a:bodyPr>
          <a:lstStyle/>
          <a:p>
            <a:pPr marL="609600" marR="0" lvl="0" indent="-609600" algn="ctr" rtl="0">
              <a:lnSpc>
                <a:spcPct val="90000"/>
              </a:lnSpc>
              <a:spcBef>
                <a:spcPts val="0"/>
              </a:spcBef>
              <a:spcAft>
                <a:spcPts val="0"/>
              </a:spcAft>
              <a:buClr>
                <a:schemeClr val="dk1"/>
              </a:buClr>
              <a:buSzPts val="2000"/>
              <a:buFont typeface="Arial"/>
              <a:buNone/>
            </a:pPr>
            <a:r>
              <a:rPr lang="en-US" sz="1900" b="1" dirty="0">
                <a:solidFill>
                  <a:schemeClr val="dk1"/>
                </a:solidFill>
                <a:latin typeface="Arial"/>
                <a:ea typeface="Arial"/>
                <a:cs typeface="Arial"/>
                <a:sym typeface="Arial"/>
              </a:rPr>
              <a:t>Rule #1</a:t>
            </a:r>
            <a:r>
              <a:rPr lang="en-US" sz="1900" b="1" dirty="0">
                <a:solidFill>
                  <a:schemeClr val="dk1"/>
                </a:solidFill>
              </a:rPr>
              <a:t>8 cont.</a:t>
            </a:r>
            <a:r>
              <a:rPr lang="en-US" sz="1900" b="1" dirty="0">
                <a:solidFill>
                  <a:schemeClr val="dk1"/>
                </a:solidFill>
                <a:latin typeface="Arial"/>
                <a:ea typeface="Arial"/>
                <a:cs typeface="Arial"/>
                <a:sym typeface="Arial"/>
              </a:rPr>
              <a:t>    </a:t>
            </a:r>
            <a:r>
              <a:rPr lang="en-US" sz="1900" u="sng" dirty="0">
                <a:solidFill>
                  <a:schemeClr val="dk1"/>
                </a:solidFill>
                <a:latin typeface="Arial"/>
                <a:ea typeface="Arial"/>
                <a:cs typeface="Arial"/>
                <a:sym typeface="Arial"/>
              </a:rPr>
              <a:t>DETERMINING POD STANDINGS &amp; PLAYOFF ELIGIBILITY:</a:t>
            </a:r>
          </a:p>
          <a:p>
            <a:pPr marL="609600" marR="0" lvl="0" indent="-609600" algn="ctr" rtl="0">
              <a:lnSpc>
                <a:spcPct val="90000"/>
              </a:lnSpc>
              <a:spcBef>
                <a:spcPts val="0"/>
              </a:spcBef>
              <a:spcAft>
                <a:spcPts val="0"/>
              </a:spcAft>
              <a:buClr>
                <a:schemeClr val="dk1"/>
              </a:buClr>
              <a:buSzPts val="2000"/>
              <a:buFont typeface="Arial"/>
              <a:buNone/>
            </a:pPr>
            <a:r>
              <a:rPr lang="en-US" sz="1900" u="sng" dirty="0">
                <a:solidFill>
                  <a:schemeClr val="dk1"/>
                </a:solidFill>
                <a:highlight>
                  <a:srgbClr val="FFFF00"/>
                </a:highlight>
              </a:rPr>
              <a:t>Carolinas, Senior &amp; Super Senior Divisions</a:t>
            </a:r>
            <a:r>
              <a:rPr lang="en-US" sz="1900" u="sng" dirty="0">
                <a:solidFill>
                  <a:schemeClr val="dk1"/>
                </a:solidFill>
                <a:highlight>
                  <a:srgbClr val="FFFF00"/>
                </a:highlight>
                <a:latin typeface="Arial"/>
                <a:ea typeface="Arial"/>
                <a:cs typeface="Arial"/>
                <a:sym typeface="Arial"/>
              </a:rPr>
              <a:t> </a:t>
            </a:r>
            <a:endParaRPr sz="1900" dirty="0">
              <a:highlight>
                <a:srgbClr val="FFFF00"/>
              </a:highlight>
            </a:endParaRPr>
          </a:p>
        </p:txBody>
      </p:sp>
      <p:pic>
        <p:nvPicPr>
          <p:cNvPr id="468" name="Google Shape;468;p61" descr="CGA NEW - Color"/>
          <p:cNvPicPr preferRelativeResize="0"/>
          <p:nvPr/>
        </p:nvPicPr>
        <p:blipFill rotWithShape="1">
          <a:blip r:embed="rId3">
            <a:alphaModFix/>
          </a:blip>
          <a:srcRect/>
          <a:stretch/>
        </p:blipFill>
        <p:spPr>
          <a:xfrm>
            <a:off x="175050" y="137000"/>
            <a:ext cx="457199" cy="457199"/>
          </a:xfrm>
          <a:prstGeom prst="rect">
            <a:avLst/>
          </a:prstGeom>
          <a:noFill/>
          <a:ln>
            <a:noFill/>
          </a:ln>
        </p:spPr>
      </p:pic>
    </p:spTree>
  </p:cSld>
  <p:clrMapOvr>
    <a:masterClrMapping/>
  </p:clrMapOvr>
  <p:transition>
    <p:fade thruBlk="1"/>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62"/>
          <p:cNvSpPr txBox="1">
            <a:spLocks noGrp="1"/>
          </p:cNvSpPr>
          <p:nvPr>
            <p:ph type="body" idx="1"/>
          </p:nvPr>
        </p:nvSpPr>
        <p:spPr>
          <a:xfrm>
            <a:off x="114300" y="997829"/>
            <a:ext cx="8915400" cy="5257800"/>
          </a:xfrm>
          <a:prstGeom prst="rect">
            <a:avLst/>
          </a:prstGeom>
          <a:noFill/>
          <a:ln>
            <a:noFill/>
          </a:ln>
        </p:spPr>
        <p:txBody>
          <a:bodyPr spcFirstLastPara="1" wrap="square" lIns="91425" tIns="45700" rIns="91425" bIns="45700" anchor="t" anchorCtr="0">
            <a:normAutofit/>
          </a:bodyPr>
          <a:lstStyle/>
          <a:p>
            <a:pPr marL="914400" lvl="0" indent="-609600" algn="l" rtl="0">
              <a:lnSpc>
                <a:spcPct val="90000"/>
              </a:lnSpc>
              <a:spcBef>
                <a:spcPts val="0"/>
              </a:spcBef>
              <a:spcAft>
                <a:spcPts val="0"/>
              </a:spcAft>
              <a:buClr>
                <a:srgbClr val="000000"/>
              </a:buClr>
              <a:buSzPts val="2800"/>
              <a:buChar char="•"/>
            </a:pPr>
            <a:r>
              <a:rPr lang="en-US" sz="2800" b="1" dirty="0">
                <a:solidFill>
                  <a:srgbClr val="000000"/>
                </a:solidFill>
              </a:rPr>
              <a:t>Regular Season ends Sunday, July 26th  </a:t>
            </a:r>
            <a:endParaRPr dirty="0"/>
          </a:p>
          <a:p>
            <a:pPr marL="914400" lvl="0" indent="-609600" algn="l" rtl="0">
              <a:lnSpc>
                <a:spcPct val="90000"/>
              </a:lnSpc>
              <a:spcBef>
                <a:spcPts val="1200"/>
              </a:spcBef>
              <a:spcAft>
                <a:spcPts val="0"/>
              </a:spcAft>
              <a:buClr>
                <a:srgbClr val="000000"/>
              </a:buClr>
              <a:buSzPts val="2800"/>
              <a:buChar char="•"/>
            </a:pPr>
            <a:r>
              <a:rPr lang="en-US" sz="2800" b="1" dirty="0">
                <a:solidFill>
                  <a:srgbClr val="000000"/>
                </a:solidFill>
              </a:rPr>
              <a:t>Playoff Matches May Begin Monday, August 3rd</a:t>
            </a:r>
            <a:endParaRPr dirty="0"/>
          </a:p>
          <a:p>
            <a:pPr marL="914400" lvl="0" indent="-609600" algn="l" rtl="0">
              <a:lnSpc>
                <a:spcPct val="90000"/>
              </a:lnSpc>
              <a:spcBef>
                <a:spcPts val="1200"/>
              </a:spcBef>
              <a:spcAft>
                <a:spcPts val="0"/>
              </a:spcAft>
              <a:buClr>
                <a:schemeClr val="dk1"/>
              </a:buClr>
              <a:buSzPts val="2800"/>
              <a:buChar char="•"/>
            </a:pPr>
            <a:r>
              <a:rPr lang="en-US" sz="2800" dirty="0"/>
              <a:t>Teams qualify based on Pod standing &amp; record</a:t>
            </a:r>
            <a:endParaRPr sz="2800" i="1" dirty="0"/>
          </a:p>
          <a:p>
            <a:pPr marL="914400" lvl="0" indent="-609600" algn="l" rtl="0">
              <a:lnSpc>
                <a:spcPct val="90000"/>
              </a:lnSpc>
              <a:spcBef>
                <a:spcPts val="1200"/>
              </a:spcBef>
              <a:spcAft>
                <a:spcPts val="0"/>
              </a:spcAft>
              <a:buClr>
                <a:schemeClr val="dk1"/>
              </a:buClr>
              <a:buSzPts val="2800"/>
              <a:buChar char="•"/>
            </a:pPr>
            <a:r>
              <a:rPr lang="en-US" sz="2800" b="1" dirty="0"/>
              <a:t>Seeding based on record/accumulated match points within each region</a:t>
            </a:r>
            <a:endParaRPr dirty="0"/>
          </a:p>
          <a:p>
            <a:pPr marL="914400" lvl="0" indent="-609600" algn="l" rtl="0">
              <a:lnSpc>
                <a:spcPct val="90000"/>
              </a:lnSpc>
              <a:spcBef>
                <a:spcPts val="1200"/>
              </a:spcBef>
              <a:spcAft>
                <a:spcPts val="0"/>
              </a:spcAft>
              <a:buClr>
                <a:schemeClr val="dk1"/>
              </a:buClr>
              <a:buSzPts val="2800"/>
              <a:buChar char="•"/>
            </a:pPr>
            <a:r>
              <a:rPr lang="en-US" sz="2800" dirty="0"/>
              <a:t>Automatic qualifiers:</a:t>
            </a:r>
            <a:endParaRPr dirty="0"/>
          </a:p>
          <a:p>
            <a:pPr marL="1390650" lvl="2" indent="-533400" algn="l" rtl="0">
              <a:lnSpc>
                <a:spcPct val="90000"/>
              </a:lnSpc>
              <a:spcBef>
                <a:spcPts val="1080"/>
              </a:spcBef>
              <a:spcAft>
                <a:spcPts val="0"/>
              </a:spcAft>
              <a:buClr>
                <a:schemeClr val="dk1"/>
              </a:buClr>
              <a:buSzPts val="2400"/>
              <a:buChar char="•"/>
            </a:pPr>
            <a:r>
              <a:rPr lang="en-US" dirty="0"/>
              <a:t>1</a:t>
            </a:r>
            <a:r>
              <a:rPr lang="en-US" baseline="30000" dirty="0"/>
              <a:t>st</a:t>
            </a:r>
            <a:r>
              <a:rPr lang="en-US" dirty="0"/>
              <a:t> place team in a 3 or 4 team Pod</a:t>
            </a:r>
            <a:endParaRPr dirty="0"/>
          </a:p>
          <a:p>
            <a:pPr marL="1390650" lvl="2" indent="-533400" algn="l" rtl="0">
              <a:lnSpc>
                <a:spcPct val="90000"/>
              </a:lnSpc>
              <a:spcBef>
                <a:spcPts val="480"/>
              </a:spcBef>
              <a:spcAft>
                <a:spcPts val="0"/>
              </a:spcAft>
              <a:buClr>
                <a:schemeClr val="dk1"/>
              </a:buClr>
              <a:buSzPts val="2400"/>
              <a:buChar char="•"/>
            </a:pPr>
            <a:r>
              <a:rPr lang="en-US" dirty="0"/>
              <a:t>1</a:t>
            </a:r>
            <a:r>
              <a:rPr lang="en-US" baseline="30000" dirty="0"/>
              <a:t>st</a:t>
            </a:r>
            <a:r>
              <a:rPr lang="en-US" dirty="0"/>
              <a:t> &amp; 2</a:t>
            </a:r>
            <a:r>
              <a:rPr lang="en-US" baseline="30000" dirty="0"/>
              <a:t>nd</a:t>
            </a:r>
            <a:r>
              <a:rPr lang="en-US" dirty="0"/>
              <a:t> place teams in a 5 or 6 team Pod</a:t>
            </a:r>
            <a:endParaRPr sz="2000" dirty="0"/>
          </a:p>
          <a:p>
            <a:pPr marL="1390650" lvl="2" indent="-533400" algn="l" rtl="0">
              <a:lnSpc>
                <a:spcPct val="90000"/>
              </a:lnSpc>
              <a:spcBef>
                <a:spcPts val="480"/>
              </a:spcBef>
              <a:spcAft>
                <a:spcPts val="0"/>
              </a:spcAft>
              <a:buClr>
                <a:schemeClr val="dk1"/>
              </a:buClr>
              <a:buSzPts val="2400"/>
              <a:buChar char="•"/>
            </a:pPr>
            <a:r>
              <a:rPr lang="en-US" dirty="0"/>
              <a:t>Remaining spots awarded based on records and accumulated match points (See </a:t>
            </a:r>
            <a:r>
              <a:rPr lang="en-US" u="sng" dirty="0"/>
              <a:t>Interclub Rule 18</a:t>
            </a:r>
            <a:r>
              <a:rPr lang="en-US" dirty="0"/>
              <a:t> for tie-breaking procedures)</a:t>
            </a:r>
            <a:endParaRPr sz="2000" dirty="0"/>
          </a:p>
        </p:txBody>
      </p:sp>
      <p:sp>
        <p:nvSpPr>
          <p:cNvPr id="474" name="Google Shape;474;p62"/>
          <p:cNvSpPr txBox="1"/>
          <p:nvPr/>
        </p:nvSpPr>
        <p:spPr>
          <a:xfrm>
            <a:off x="1022604" y="545068"/>
            <a:ext cx="774039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rgbClr val="000000"/>
                </a:solidFill>
                <a:latin typeface="Arial"/>
                <a:ea typeface="Arial"/>
                <a:cs typeface="Arial"/>
                <a:sym typeface="Arial"/>
              </a:rPr>
              <a:t>(Rule #</a:t>
            </a:r>
            <a:r>
              <a:rPr lang="en-US" sz="1800" b="1" dirty="0"/>
              <a:t>19</a:t>
            </a:r>
            <a:r>
              <a:rPr lang="en-US" sz="1800" b="1" dirty="0">
                <a:solidFill>
                  <a:srgbClr val="000000"/>
                </a:solidFill>
                <a:latin typeface="Arial"/>
                <a:ea typeface="Arial"/>
                <a:cs typeface="Arial"/>
                <a:sym typeface="Arial"/>
              </a:rPr>
              <a:t>)   </a:t>
            </a:r>
            <a:r>
              <a:rPr lang="en-US" sz="1800" b="1" u="sng" dirty="0">
                <a:solidFill>
                  <a:schemeClr val="dk1"/>
                </a:solidFill>
                <a:latin typeface="Arial"/>
                <a:ea typeface="Arial"/>
                <a:cs typeface="Arial"/>
                <a:sym typeface="Arial"/>
              </a:rPr>
              <a:t>PLA</a:t>
            </a:r>
            <a:r>
              <a:rPr lang="en-US" sz="1800" b="1" u="sng" dirty="0">
                <a:solidFill>
                  <a:schemeClr val="dk1"/>
                </a:solidFill>
              </a:rPr>
              <a:t>YOFFS: </a:t>
            </a:r>
            <a:r>
              <a:rPr lang="en-US" sz="1800" b="1" u="sng" dirty="0">
                <a:solidFill>
                  <a:schemeClr val="dk1"/>
                </a:solidFill>
                <a:highlight>
                  <a:srgbClr val="FFFF00"/>
                </a:highlight>
              </a:rPr>
              <a:t>Carolinas, Senior &amp; Super Senior Divisions</a:t>
            </a:r>
            <a:endParaRPr sz="1800" b="1" dirty="0">
              <a:solidFill>
                <a:schemeClr val="dk1"/>
              </a:solidFill>
              <a:highlight>
                <a:srgbClr val="FFFF00"/>
              </a:highlight>
              <a:latin typeface="Arial"/>
              <a:ea typeface="Arial"/>
              <a:cs typeface="Arial"/>
              <a:sym typeface="Arial"/>
            </a:endParaRPr>
          </a:p>
        </p:txBody>
      </p:sp>
      <p:pic>
        <p:nvPicPr>
          <p:cNvPr id="475" name="Google Shape;475;p62" descr="CGA NEW - Color"/>
          <p:cNvPicPr preferRelativeResize="0"/>
          <p:nvPr/>
        </p:nvPicPr>
        <p:blipFill rotWithShape="1">
          <a:blip r:embed="rId3">
            <a:alphaModFix/>
          </a:blip>
          <a:srcRect/>
          <a:stretch/>
        </p:blipFill>
        <p:spPr>
          <a:xfrm>
            <a:off x="381000" y="304800"/>
            <a:ext cx="609600" cy="609600"/>
          </a:xfrm>
          <a:prstGeom prst="rect">
            <a:avLst/>
          </a:prstGeom>
          <a:noFill/>
          <a:ln>
            <a:noFill/>
          </a:ln>
        </p:spPr>
      </p:pic>
    </p:spTree>
  </p:cSld>
  <p:clrMapOvr>
    <a:masterClrMapping/>
  </p:clrMapOvr>
  <p:transition>
    <p:fade thruBlk="1"/>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472">
          <a:extLst>
            <a:ext uri="{FF2B5EF4-FFF2-40B4-BE49-F238E27FC236}">
              <a16:creationId xmlns:a16="http://schemas.microsoft.com/office/drawing/2014/main" id="{5283B619-3D32-F3C3-6928-6AA82863B11F}"/>
            </a:ext>
          </a:extLst>
        </p:cNvPr>
        <p:cNvGrpSpPr/>
        <p:nvPr/>
      </p:nvGrpSpPr>
      <p:grpSpPr>
        <a:xfrm>
          <a:off x="0" y="0"/>
          <a:ext cx="0" cy="0"/>
          <a:chOff x="0" y="0"/>
          <a:chExt cx="0" cy="0"/>
        </a:xfrm>
      </p:grpSpPr>
      <p:sp>
        <p:nvSpPr>
          <p:cNvPr id="473" name="Google Shape;473;p62">
            <a:extLst>
              <a:ext uri="{FF2B5EF4-FFF2-40B4-BE49-F238E27FC236}">
                <a16:creationId xmlns:a16="http://schemas.microsoft.com/office/drawing/2014/main" id="{FA01C346-1F2F-DF16-7566-D81180606E1E}"/>
              </a:ext>
            </a:extLst>
          </p:cNvPr>
          <p:cNvSpPr txBox="1">
            <a:spLocks noGrp="1"/>
          </p:cNvSpPr>
          <p:nvPr>
            <p:ph type="body" idx="1"/>
          </p:nvPr>
        </p:nvSpPr>
        <p:spPr>
          <a:xfrm>
            <a:off x="114300" y="997829"/>
            <a:ext cx="8915400" cy="5257800"/>
          </a:xfrm>
          <a:prstGeom prst="rect">
            <a:avLst/>
          </a:prstGeom>
          <a:noFill/>
          <a:ln>
            <a:noFill/>
          </a:ln>
        </p:spPr>
        <p:txBody>
          <a:bodyPr spcFirstLastPara="1" wrap="square" lIns="91425" tIns="45700" rIns="91425" bIns="45700" anchor="t" anchorCtr="0">
            <a:normAutofit/>
          </a:bodyPr>
          <a:lstStyle/>
          <a:p>
            <a:pPr marL="914400" lvl="0" indent="-609600" algn="l" rtl="0">
              <a:lnSpc>
                <a:spcPct val="90000"/>
              </a:lnSpc>
              <a:spcBef>
                <a:spcPts val="0"/>
              </a:spcBef>
              <a:spcAft>
                <a:spcPts val="0"/>
              </a:spcAft>
              <a:buClr>
                <a:srgbClr val="000000"/>
              </a:buClr>
              <a:buSzPts val="2800"/>
              <a:buChar char="•"/>
            </a:pPr>
            <a:r>
              <a:rPr lang="en-US" sz="2800" b="1" dirty="0">
                <a:solidFill>
                  <a:srgbClr val="000000"/>
                </a:solidFill>
              </a:rPr>
              <a:t>Regular Season ends Sunday, July 26th  </a:t>
            </a:r>
            <a:endParaRPr dirty="0"/>
          </a:p>
          <a:p>
            <a:pPr marL="914400" lvl="0" indent="-609600" algn="l" rtl="0">
              <a:lnSpc>
                <a:spcPct val="90000"/>
              </a:lnSpc>
              <a:spcBef>
                <a:spcPts val="1200"/>
              </a:spcBef>
              <a:spcAft>
                <a:spcPts val="0"/>
              </a:spcAft>
              <a:buClr>
                <a:srgbClr val="000000"/>
              </a:buClr>
              <a:buSzPts val="2800"/>
              <a:buChar char="•"/>
            </a:pPr>
            <a:r>
              <a:rPr lang="en-US" sz="2800" b="1" dirty="0">
                <a:solidFill>
                  <a:srgbClr val="000000"/>
                </a:solidFill>
              </a:rPr>
              <a:t>Playoff Matches May Begin Monday, August 3</a:t>
            </a:r>
            <a:r>
              <a:rPr lang="en-US" sz="2800" b="1" baseline="30000" dirty="0">
                <a:solidFill>
                  <a:srgbClr val="000000"/>
                </a:solidFill>
              </a:rPr>
              <a:t>rd</a:t>
            </a:r>
            <a:endParaRPr lang="en-US" sz="2800" b="1" dirty="0">
              <a:solidFill>
                <a:srgbClr val="000000"/>
              </a:solidFill>
            </a:endParaRPr>
          </a:p>
          <a:p>
            <a:pPr marL="914400" lvl="0" indent="-609600" algn="l" rtl="0">
              <a:lnSpc>
                <a:spcPct val="90000"/>
              </a:lnSpc>
              <a:spcBef>
                <a:spcPts val="1200"/>
              </a:spcBef>
              <a:spcAft>
                <a:spcPts val="0"/>
              </a:spcAft>
              <a:buClr>
                <a:srgbClr val="000000"/>
              </a:buClr>
              <a:buSzPts val="2800"/>
              <a:buChar char="•"/>
            </a:pPr>
            <a:r>
              <a:rPr lang="en-US" dirty="0"/>
              <a:t>Playoff structure is still TBD/TBA, but it </a:t>
            </a:r>
            <a:r>
              <a:rPr lang="en-US" b="1" u="sng" dirty="0">
                <a:highlight>
                  <a:srgbClr val="FFFF00"/>
                </a:highlight>
              </a:rPr>
              <a:t>may</a:t>
            </a:r>
            <a:r>
              <a:rPr lang="en-US" dirty="0"/>
              <a:t> look like this:</a:t>
            </a:r>
          </a:p>
          <a:p>
            <a:pPr marL="1371600" lvl="1" indent="-609600">
              <a:lnSpc>
                <a:spcPct val="90000"/>
              </a:lnSpc>
              <a:spcBef>
                <a:spcPts val="1200"/>
              </a:spcBef>
              <a:buClr>
                <a:srgbClr val="000000"/>
              </a:buClr>
              <a:buSzPts val="2800"/>
              <a:buChar char="•"/>
            </a:pPr>
            <a:r>
              <a:rPr lang="en-US" sz="2000" dirty="0"/>
              <a:t>16 team playoff bracket</a:t>
            </a:r>
          </a:p>
          <a:p>
            <a:pPr marL="1371600" lvl="1" indent="-609600">
              <a:lnSpc>
                <a:spcPct val="90000"/>
              </a:lnSpc>
              <a:spcBef>
                <a:spcPts val="1200"/>
              </a:spcBef>
              <a:buClr>
                <a:srgbClr val="000000"/>
              </a:buClr>
              <a:buSzPts val="2800"/>
              <a:buChar char="•"/>
            </a:pPr>
            <a:r>
              <a:rPr lang="en-US" sz="2000" dirty="0"/>
              <a:t>All Pod winners automatically qualify</a:t>
            </a:r>
          </a:p>
          <a:p>
            <a:pPr marL="1371600" lvl="1" indent="-609600">
              <a:lnSpc>
                <a:spcPct val="90000"/>
              </a:lnSpc>
              <a:spcBef>
                <a:spcPts val="1200"/>
              </a:spcBef>
              <a:buClr>
                <a:srgbClr val="000000"/>
              </a:buClr>
              <a:buSzPts val="2800"/>
              <a:buChar char="•"/>
            </a:pPr>
            <a:r>
              <a:rPr lang="en-US" sz="2000" dirty="0"/>
              <a:t>Remaining spots determined by match record and season-long point total</a:t>
            </a:r>
          </a:p>
          <a:p>
            <a:pPr marL="1371600" lvl="1" indent="-609600">
              <a:lnSpc>
                <a:spcPct val="90000"/>
              </a:lnSpc>
              <a:spcBef>
                <a:spcPts val="1200"/>
              </a:spcBef>
              <a:buClr>
                <a:srgbClr val="000000"/>
              </a:buClr>
              <a:buSzPts val="2800"/>
              <a:buChar char="•"/>
            </a:pPr>
            <a:r>
              <a:rPr lang="en-US" sz="2000" dirty="0"/>
              <a:t>“Better seeded” teams will be the Home team (no split format)</a:t>
            </a:r>
          </a:p>
          <a:p>
            <a:pPr marL="1371600" lvl="1" indent="-609600">
              <a:lnSpc>
                <a:spcPct val="90000"/>
              </a:lnSpc>
              <a:spcBef>
                <a:spcPts val="1200"/>
              </a:spcBef>
              <a:buClr>
                <a:srgbClr val="000000"/>
              </a:buClr>
              <a:buSzPts val="2800"/>
              <a:buChar char="•"/>
            </a:pPr>
            <a:r>
              <a:rPr lang="en-US" sz="2000" dirty="0"/>
              <a:t>The Semi-Finals and Championship matches will be hosted by the CGA</a:t>
            </a:r>
            <a:endParaRPr lang="en-US" sz="1200" dirty="0"/>
          </a:p>
        </p:txBody>
      </p:sp>
      <p:sp>
        <p:nvSpPr>
          <p:cNvPr id="474" name="Google Shape;474;p62">
            <a:extLst>
              <a:ext uri="{FF2B5EF4-FFF2-40B4-BE49-F238E27FC236}">
                <a16:creationId xmlns:a16="http://schemas.microsoft.com/office/drawing/2014/main" id="{41B2FCE3-FC83-AB45-F507-D1819DB64E40}"/>
              </a:ext>
            </a:extLst>
          </p:cNvPr>
          <p:cNvSpPr txBox="1"/>
          <p:nvPr/>
        </p:nvSpPr>
        <p:spPr>
          <a:xfrm>
            <a:off x="1022604" y="545068"/>
            <a:ext cx="7740396"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dirty="0">
                <a:solidFill>
                  <a:srgbClr val="000000"/>
                </a:solidFill>
                <a:latin typeface="Arial"/>
                <a:ea typeface="Arial"/>
                <a:cs typeface="Arial"/>
                <a:sym typeface="Arial"/>
              </a:rPr>
              <a:t>(Rule #</a:t>
            </a:r>
            <a:r>
              <a:rPr lang="en-US" sz="1800" b="1" dirty="0"/>
              <a:t>19</a:t>
            </a:r>
            <a:r>
              <a:rPr lang="en-US" sz="1800" b="1" dirty="0">
                <a:solidFill>
                  <a:srgbClr val="000000"/>
                </a:solidFill>
                <a:latin typeface="Arial"/>
                <a:ea typeface="Arial"/>
                <a:cs typeface="Arial"/>
                <a:sym typeface="Arial"/>
              </a:rPr>
              <a:t>)   </a:t>
            </a:r>
            <a:r>
              <a:rPr lang="en-US" sz="1800" b="1" u="sng" dirty="0">
                <a:solidFill>
                  <a:schemeClr val="dk1"/>
                </a:solidFill>
                <a:latin typeface="Arial"/>
                <a:ea typeface="Arial"/>
                <a:cs typeface="Arial"/>
                <a:sym typeface="Arial"/>
              </a:rPr>
              <a:t>PLA</a:t>
            </a:r>
            <a:r>
              <a:rPr lang="en-US" sz="1800" b="1" u="sng" dirty="0">
                <a:solidFill>
                  <a:schemeClr val="dk1"/>
                </a:solidFill>
              </a:rPr>
              <a:t>YOFFS: </a:t>
            </a:r>
            <a:r>
              <a:rPr lang="en-US" sz="1800" b="1" u="sng" dirty="0">
                <a:solidFill>
                  <a:schemeClr val="dk1"/>
                </a:solidFill>
                <a:highlight>
                  <a:srgbClr val="FFFF00"/>
                </a:highlight>
              </a:rPr>
              <a:t>Gross Division</a:t>
            </a:r>
            <a:endParaRPr sz="1800" b="1" dirty="0">
              <a:solidFill>
                <a:schemeClr val="dk1"/>
              </a:solidFill>
              <a:highlight>
                <a:srgbClr val="FFFF00"/>
              </a:highlight>
              <a:latin typeface="Arial"/>
              <a:ea typeface="Arial"/>
              <a:cs typeface="Arial"/>
              <a:sym typeface="Arial"/>
            </a:endParaRPr>
          </a:p>
        </p:txBody>
      </p:sp>
      <p:pic>
        <p:nvPicPr>
          <p:cNvPr id="475" name="Google Shape;475;p62" descr="CGA NEW - Color">
            <a:extLst>
              <a:ext uri="{FF2B5EF4-FFF2-40B4-BE49-F238E27FC236}">
                <a16:creationId xmlns:a16="http://schemas.microsoft.com/office/drawing/2014/main" id="{DCAC3A4A-8681-4BF1-4B5F-0818CE910297}"/>
              </a:ext>
            </a:extLst>
          </p:cNvPr>
          <p:cNvPicPr preferRelativeResize="0"/>
          <p:nvPr/>
        </p:nvPicPr>
        <p:blipFill rotWithShape="1">
          <a:blip r:embed="rId3">
            <a:alphaModFix/>
          </a:blip>
          <a:srcRect/>
          <a:stretch/>
        </p:blipFill>
        <p:spPr>
          <a:xfrm>
            <a:off x="381000" y="304800"/>
            <a:ext cx="609600" cy="609600"/>
          </a:xfrm>
          <a:prstGeom prst="rect">
            <a:avLst/>
          </a:prstGeom>
          <a:noFill/>
          <a:ln>
            <a:noFill/>
          </a:ln>
        </p:spPr>
      </p:pic>
    </p:spTree>
    <p:extLst>
      <p:ext uri="{BB962C8B-B14F-4D97-AF65-F5344CB8AC3E}">
        <p14:creationId xmlns:p14="http://schemas.microsoft.com/office/powerpoint/2010/main" val="3751190519"/>
      </p:ext>
    </p:extLst>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a:extLst>
            <a:ext uri="{FF2B5EF4-FFF2-40B4-BE49-F238E27FC236}">
              <a16:creationId xmlns:a16="http://schemas.microsoft.com/office/drawing/2014/main" id="{B39DBD44-5056-5987-36E6-0361A03E1F4D}"/>
            </a:ext>
          </a:extLst>
        </p:cNvPr>
        <p:cNvGrpSpPr/>
        <p:nvPr/>
      </p:nvGrpSpPr>
      <p:grpSpPr>
        <a:xfrm>
          <a:off x="0" y="0"/>
          <a:ext cx="0" cy="0"/>
          <a:chOff x="0" y="0"/>
          <a:chExt cx="0" cy="0"/>
        </a:xfrm>
      </p:grpSpPr>
      <p:sp>
        <p:nvSpPr>
          <p:cNvPr id="119" name="Google Shape;119;p17">
            <a:extLst>
              <a:ext uri="{FF2B5EF4-FFF2-40B4-BE49-F238E27FC236}">
                <a16:creationId xmlns:a16="http://schemas.microsoft.com/office/drawing/2014/main" id="{04AEEBCA-F1D5-F009-478A-CA3DBB80C391}"/>
              </a:ext>
            </a:extLst>
          </p:cNvPr>
          <p:cNvSpPr txBox="1">
            <a:spLocks noGrp="1"/>
          </p:cNvSpPr>
          <p:nvPr>
            <p:ph type="body" idx="1"/>
          </p:nvPr>
        </p:nvSpPr>
        <p:spPr>
          <a:xfrm>
            <a:off x="206600" y="457200"/>
            <a:ext cx="8743200" cy="6048275"/>
          </a:xfrm>
          <a:prstGeom prst="rect">
            <a:avLst/>
          </a:prstGeom>
          <a:noFill/>
          <a:ln>
            <a:noFill/>
          </a:ln>
        </p:spPr>
        <p:txBody>
          <a:bodyPr spcFirstLastPara="1" wrap="square" lIns="91425" tIns="45700" rIns="91425" bIns="45700" anchor="t" anchorCtr="0">
            <a:normAutofit/>
          </a:bodyPr>
          <a:lstStyle/>
          <a:p>
            <a:pPr marL="342900" lvl="0" indent="-342900" algn="ctr" rtl="0">
              <a:lnSpc>
                <a:spcPct val="90000"/>
              </a:lnSpc>
              <a:spcBef>
                <a:spcPts val="0"/>
              </a:spcBef>
              <a:spcAft>
                <a:spcPts val="0"/>
              </a:spcAft>
              <a:buClr>
                <a:schemeClr val="dk1"/>
              </a:buClr>
              <a:buSzPts val="2800"/>
              <a:buFont typeface="Calibri"/>
              <a:buNone/>
            </a:pPr>
            <a:r>
              <a:rPr lang="en-US" sz="2800" dirty="0"/>
              <a:t>Interclub Administration</a:t>
            </a:r>
            <a:endParaRPr sz="2800" dirty="0">
              <a:solidFill>
                <a:srgbClr val="FF3300"/>
              </a:solidFill>
            </a:endParaRPr>
          </a:p>
          <a:p>
            <a:pPr marL="0" lvl="0" indent="0" algn="l" rtl="0">
              <a:lnSpc>
                <a:spcPct val="90000"/>
              </a:lnSpc>
              <a:spcBef>
                <a:spcPts val="560"/>
              </a:spcBef>
              <a:spcAft>
                <a:spcPts val="0"/>
              </a:spcAft>
              <a:buClr>
                <a:schemeClr val="dk1"/>
              </a:buClr>
              <a:buSzPts val="2800"/>
              <a:buNone/>
            </a:pPr>
            <a:endParaRPr lang="en-US" sz="2000" b="1" dirty="0"/>
          </a:p>
          <a:p>
            <a:pPr marL="0" lvl="0" indent="0" algn="l" rtl="0">
              <a:lnSpc>
                <a:spcPct val="90000"/>
              </a:lnSpc>
              <a:spcBef>
                <a:spcPts val="560"/>
              </a:spcBef>
              <a:spcAft>
                <a:spcPts val="0"/>
              </a:spcAft>
              <a:buClr>
                <a:schemeClr val="dk1"/>
              </a:buClr>
              <a:buSzPts val="2800"/>
              <a:buNone/>
            </a:pPr>
            <a:r>
              <a:rPr lang="en-US" sz="2000" b="1" dirty="0"/>
              <a:t>Jim Douglass – Director of Handicapping</a:t>
            </a:r>
          </a:p>
          <a:p>
            <a:pPr marL="0" lvl="0" indent="0" algn="l" rtl="0">
              <a:lnSpc>
                <a:spcPct val="90000"/>
              </a:lnSpc>
              <a:spcBef>
                <a:spcPts val="560"/>
              </a:spcBef>
              <a:spcAft>
                <a:spcPts val="0"/>
              </a:spcAft>
              <a:buClr>
                <a:schemeClr val="dk1"/>
              </a:buClr>
              <a:buSzPts val="2800"/>
              <a:buNone/>
            </a:pPr>
            <a:endParaRPr lang="en-US" sz="2000" b="1" dirty="0"/>
          </a:p>
          <a:p>
            <a:pPr marL="0" lvl="0" indent="0" algn="l" rtl="0">
              <a:lnSpc>
                <a:spcPct val="90000"/>
              </a:lnSpc>
              <a:spcBef>
                <a:spcPts val="560"/>
              </a:spcBef>
              <a:spcAft>
                <a:spcPts val="0"/>
              </a:spcAft>
              <a:buClr>
                <a:schemeClr val="dk1"/>
              </a:buClr>
              <a:buSzPts val="2800"/>
              <a:buNone/>
            </a:pPr>
            <a:endParaRPr lang="en-US" sz="2000" b="1" dirty="0"/>
          </a:p>
          <a:p>
            <a:pPr marL="0" lvl="0" indent="0" algn="l" rtl="0">
              <a:lnSpc>
                <a:spcPct val="90000"/>
              </a:lnSpc>
              <a:spcBef>
                <a:spcPts val="560"/>
              </a:spcBef>
              <a:spcAft>
                <a:spcPts val="0"/>
              </a:spcAft>
              <a:buClr>
                <a:schemeClr val="dk1"/>
              </a:buClr>
              <a:buSzPts val="2800"/>
              <a:buNone/>
            </a:pPr>
            <a:endParaRPr lang="en-US" sz="2000" b="1" dirty="0"/>
          </a:p>
          <a:p>
            <a:pPr marL="0" lvl="0" indent="0" algn="l" rtl="0">
              <a:lnSpc>
                <a:spcPct val="90000"/>
              </a:lnSpc>
              <a:spcBef>
                <a:spcPts val="560"/>
              </a:spcBef>
              <a:spcAft>
                <a:spcPts val="0"/>
              </a:spcAft>
              <a:buClr>
                <a:schemeClr val="dk1"/>
              </a:buClr>
              <a:buSzPts val="2800"/>
              <a:buNone/>
            </a:pPr>
            <a:r>
              <a:rPr lang="en-US" sz="2000" b="1" dirty="0"/>
              <a:t>Anna Kathryn Herring – Manager of Member Services</a:t>
            </a:r>
            <a:endParaRPr sz="2000" dirty="0"/>
          </a:p>
          <a:p>
            <a:pPr marL="342900" lvl="0" indent="-342900" algn="l" rtl="0">
              <a:lnSpc>
                <a:spcPct val="90000"/>
              </a:lnSpc>
              <a:spcBef>
                <a:spcPts val="560"/>
              </a:spcBef>
              <a:spcAft>
                <a:spcPts val="0"/>
              </a:spcAft>
              <a:buClr>
                <a:schemeClr val="dk1"/>
              </a:buClr>
              <a:buSzPts val="2800"/>
              <a:buNone/>
            </a:pPr>
            <a:endParaRPr sz="2000" b="1" dirty="0">
              <a:solidFill>
                <a:srgbClr val="FF3300"/>
              </a:solidFill>
            </a:endParaRPr>
          </a:p>
          <a:p>
            <a:pPr marL="342900" lvl="0" indent="-342900" algn="l" rtl="0">
              <a:lnSpc>
                <a:spcPct val="90000"/>
              </a:lnSpc>
              <a:spcBef>
                <a:spcPts val="560"/>
              </a:spcBef>
              <a:spcAft>
                <a:spcPts val="0"/>
              </a:spcAft>
              <a:buClr>
                <a:schemeClr val="dk1"/>
              </a:buClr>
              <a:buSzPts val="2800"/>
              <a:buNone/>
            </a:pPr>
            <a:endParaRPr lang="en-US" sz="2000" b="1" dirty="0">
              <a:solidFill>
                <a:srgbClr val="FF3300"/>
              </a:solidFill>
            </a:endParaRPr>
          </a:p>
          <a:p>
            <a:pPr marL="342900" lvl="0" indent="-342900" algn="l" rtl="0">
              <a:lnSpc>
                <a:spcPct val="90000"/>
              </a:lnSpc>
              <a:spcBef>
                <a:spcPts val="560"/>
              </a:spcBef>
              <a:spcAft>
                <a:spcPts val="0"/>
              </a:spcAft>
              <a:buClr>
                <a:schemeClr val="dk1"/>
              </a:buClr>
              <a:buSzPts val="2800"/>
              <a:buNone/>
            </a:pPr>
            <a:endParaRPr sz="2000" b="1" dirty="0">
              <a:solidFill>
                <a:srgbClr val="FF3300"/>
              </a:solidFill>
            </a:endParaRPr>
          </a:p>
          <a:p>
            <a:pPr marL="0" lvl="0" indent="0" algn="l" rtl="0">
              <a:lnSpc>
                <a:spcPct val="90000"/>
              </a:lnSpc>
              <a:spcBef>
                <a:spcPts val="560"/>
              </a:spcBef>
              <a:spcAft>
                <a:spcPts val="0"/>
              </a:spcAft>
              <a:buClr>
                <a:schemeClr val="dk1"/>
              </a:buClr>
              <a:buSzPts val="2800"/>
              <a:buNone/>
            </a:pPr>
            <a:r>
              <a:rPr lang="en-US" sz="2000" b="1" dirty="0"/>
              <a:t>Annie Grace Herman – Manager of Member Services</a:t>
            </a:r>
            <a:endParaRPr sz="2000" b="1" dirty="0"/>
          </a:p>
          <a:p>
            <a:pPr marL="0" lvl="0" indent="0" algn="l" rtl="0">
              <a:lnSpc>
                <a:spcPct val="90000"/>
              </a:lnSpc>
              <a:spcBef>
                <a:spcPts val="400"/>
              </a:spcBef>
              <a:spcAft>
                <a:spcPts val="0"/>
              </a:spcAft>
              <a:buClr>
                <a:schemeClr val="dk1"/>
              </a:buClr>
              <a:buSzPts val="2000"/>
              <a:buNone/>
            </a:pPr>
            <a:endParaRPr sz="2000" b="1" dirty="0"/>
          </a:p>
          <a:p>
            <a:pPr marL="0" lvl="0" indent="0" algn="l" rtl="0">
              <a:lnSpc>
                <a:spcPct val="90000"/>
              </a:lnSpc>
              <a:spcBef>
                <a:spcPts val="400"/>
              </a:spcBef>
              <a:spcAft>
                <a:spcPts val="0"/>
              </a:spcAft>
              <a:buClr>
                <a:schemeClr val="dk1"/>
              </a:buClr>
              <a:buSzPts val="2000"/>
              <a:buNone/>
            </a:pPr>
            <a:endParaRPr sz="2000" b="1" dirty="0"/>
          </a:p>
          <a:p>
            <a:pPr marL="342900" lvl="0" indent="-342900" algn="l" rtl="0">
              <a:lnSpc>
                <a:spcPct val="90000"/>
              </a:lnSpc>
              <a:spcBef>
                <a:spcPts val="560"/>
              </a:spcBef>
              <a:spcAft>
                <a:spcPts val="0"/>
              </a:spcAft>
              <a:buClr>
                <a:schemeClr val="dk1"/>
              </a:buClr>
              <a:buSzPts val="2800"/>
              <a:buFont typeface="Calibri"/>
              <a:buNone/>
            </a:pPr>
            <a:endParaRPr sz="2800" dirty="0">
              <a:solidFill>
                <a:srgbClr val="FF3300"/>
              </a:solidFill>
            </a:endParaRPr>
          </a:p>
          <a:p>
            <a:pPr marL="342900" lvl="0" indent="-342900" algn="l" rtl="0">
              <a:lnSpc>
                <a:spcPct val="90000"/>
              </a:lnSpc>
              <a:spcBef>
                <a:spcPts val="560"/>
              </a:spcBef>
              <a:spcAft>
                <a:spcPts val="0"/>
              </a:spcAft>
              <a:buClr>
                <a:schemeClr val="dk1"/>
              </a:buClr>
              <a:buSzPts val="2800"/>
              <a:buFont typeface="Calibri"/>
              <a:buNone/>
            </a:pPr>
            <a:r>
              <a:rPr lang="en-US" sz="2000" dirty="0">
                <a:solidFill>
                  <a:srgbClr val="FF3300"/>
                </a:solidFill>
              </a:rPr>
              <a:t>CGA Interclub Email - </a:t>
            </a:r>
            <a:r>
              <a:rPr lang="en-US" sz="2000" dirty="0">
                <a:solidFill>
                  <a:srgbClr val="FF3300"/>
                </a:solidFill>
                <a:hlinkClick r:id="rId4"/>
              </a:rPr>
              <a:t>interclub@carolinasgolf.org</a:t>
            </a:r>
            <a:endParaRPr lang="en-US" sz="2000" dirty="0">
              <a:solidFill>
                <a:srgbClr val="FF3300"/>
              </a:solidFill>
            </a:endParaRPr>
          </a:p>
          <a:p>
            <a:pPr marL="342900" lvl="0" indent="-342900" algn="l" rtl="0">
              <a:lnSpc>
                <a:spcPct val="90000"/>
              </a:lnSpc>
              <a:spcBef>
                <a:spcPts val="560"/>
              </a:spcBef>
              <a:spcAft>
                <a:spcPts val="0"/>
              </a:spcAft>
              <a:buClr>
                <a:schemeClr val="dk1"/>
              </a:buClr>
              <a:buSzPts val="2800"/>
              <a:buFont typeface="Calibri"/>
              <a:buNone/>
            </a:pPr>
            <a:r>
              <a:rPr lang="en-US" sz="2000" dirty="0">
                <a:solidFill>
                  <a:srgbClr val="FF3300"/>
                </a:solidFill>
              </a:rPr>
              <a:t>CGA Interclub Phone # 910-673-1000 Ext. 3</a:t>
            </a:r>
            <a:endParaRPr sz="2000" dirty="0">
              <a:solidFill>
                <a:srgbClr val="FF3300"/>
              </a:solidFill>
            </a:endParaRPr>
          </a:p>
        </p:txBody>
      </p:sp>
      <p:sp>
        <p:nvSpPr>
          <p:cNvPr id="120" name="Google Shape;120;p17">
            <a:extLst>
              <a:ext uri="{FF2B5EF4-FFF2-40B4-BE49-F238E27FC236}">
                <a16:creationId xmlns:a16="http://schemas.microsoft.com/office/drawing/2014/main" id="{AE5131A8-C8B5-D4CB-39F1-980AD1096A4E}"/>
              </a:ext>
            </a:extLst>
          </p:cNvPr>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21" name="Google Shape;121;p17" descr="CGA NEW - Color">
            <a:extLst>
              <a:ext uri="{FF2B5EF4-FFF2-40B4-BE49-F238E27FC236}">
                <a16:creationId xmlns:a16="http://schemas.microsoft.com/office/drawing/2014/main" id="{7C24C24D-AEA0-BF9B-86CD-82567400B713}"/>
              </a:ext>
            </a:extLst>
          </p:cNvPr>
          <p:cNvPicPr preferRelativeResize="0"/>
          <p:nvPr/>
        </p:nvPicPr>
        <p:blipFill rotWithShape="1">
          <a:blip r:embed="rId5">
            <a:alphaModFix/>
          </a:blip>
          <a:srcRect/>
          <a:stretch/>
        </p:blipFill>
        <p:spPr>
          <a:xfrm>
            <a:off x="206600" y="71300"/>
            <a:ext cx="761999" cy="761999"/>
          </a:xfrm>
          <a:prstGeom prst="rect">
            <a:avLst/>
          </a:prstGeom>
          <a:noFill/>
          <a:ln>
            <a:noFill/>
          </a:ln>
        </p:spPr>
      </p:pic>
      <p:pic>
        <p:nvPicPr>
          <p:cNvPr id="123" name="Google Shape;123;p17">
            <a:extLst>
              <a:ext uri="{FF2B5EF4-FFF2-40B4-BE49-F238E27FC236}">
                <a16:creationId xmlns:a16="http://schemas.microsoft.com/office/drawing/2014/main" id="{F5689720-0E5E-A724-2D9E-DFEF8875933E}"/>
              </a:ext>
            </a:extLst>
          </p:cNvPr>
          <p:cNvPicPr preferRelativeResize="0"/>
          <p:nvPr/>
        </p:nvPicPr>
        <p:blipFill>
          <a:blip r:embed="rId6">
            <a:alphaModFix/>
          </a:blip>
          <a:stretch>
            <a:fillRect/>
          </a:stretch>
        </p:blipFill>
        <p:spPr>
          <a:xfrm>
            <a:off x="7574363" y="452299"/>
            <a:ext cx="1004625" cy="1506938"/>
          </a:xfrm>
          <a:prstGeom prst="rect">
            <a:avLst/>
          </a:prstGeom>
          <a:noFill/>
          <a:ln>
            <a:noFill/>
          </a:ln>
        </p:spPr>
      </p:pic>
      <p:pic>
        <p:nvPicPr>
          <p:cNvPr id="1028" name="Picture 4" descr="Anna Kathryn Herring">
            <a:extLst>
              <a:ext uri="{FF2B5EF4-FFF2-40B4-BE49-F238E27FC236}">
                <a16:creationId xmlns:a16="http://schemas.microsoft.com/office/drawing/2014/main" id="{3DD36CB1-14C9-22BE-E56A-1736BA0F876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74362" y="2198959"/>
            <a:ext cx="1004625" cy="150693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Annie Grace Herman">
            <a:extLst>
              <a:ext uri="{FF2B5EF4-FFF2-40B4-BE49-F238E27FC236}">
                <a16:creationId xmlns:a16="http://schemas.microsoft.com/office/drawing/2014/main" id="{6FB2FC59-1A7A-4EA3-1D10-C53BE7BD496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574361" y="4091797"/>
            <a:ext cx="1004625" cy="15069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7481276"/>
      </p:ext>
    </p:extLst>
  </p:cSld>
  <p:clrMapOvr>
    <a:masterClrMapping/>
  </p:clrMapOvr>
  <p:transition>
    <p:fade thruBlk="1"/>
  </p:transition>
  <p:extLst>
    <p:ext uri="{6950BFC3-D8DA-4A85-94F7-54DA5524770B}">
      <p188:commentRel xmlns:p188="http://schemas.microsoft.com/office/powerpoint/2018/8/main" r:id="rId3"/>
    </p:ext>
  </p:extLs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63"/>
          <p:cNvSpPr txBox="1"/>
          <p:nvPr/>
        </p:nvSpPr>
        <p:spPr>
          <a:xfrm>
            <a:off x="2489539" y="346028"/>
            <a:ext cx="38100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a:solidFill>
                  <a:srgbClr val="000000"/>
                </a:solidFill>
                <a:latin typeface="Arial"/>
                <a:ea typeface="Arial"/>
                <a:cs typeface="Arial"/>
                <a:sym typeface="Arial"/>
              </a:rPr>
              <a:t>  </a:t>
            </a:r>
            <a:r>
              <a:rPr lang="en-US" sz="1800" b="1" u="sng">
                <a:solidFill>
                  <a:schemeClr val="dk1"/>
                </a:solidFill>
                <a:latin typeface="Arial"/>
                <a:ea typeface="Arial"/>
                <a:cs typeface="Arial"/>
                <a:sym typeface="Arial"/>
              </a:rPr>
              <a:t>PLAY-OFF REGIONS</a:t>
            </a:r>
            <a:endParaRPr sz="1800" b="1">
              <a:solidFill>
                <a:schemeClr val="dk1"/>
              </a:solidFill>
              <a:latin typeface="Arial"/>
              <a:ea typeface="Arial"/>
              <a:cs typeface="Arial"/>
              <a:sym typeface="Arial"/>
            </a:endParaRPr>
          </a:p>
        </p:txBody>
      </p:sp>
      <p:pic>
        <p:nvPicPr>
          <p:cNvPr id="481" name="Google Shape;481;p63" descr="CGA NEW - Color"/>
          <p:cNvPicPr preferRelativeResize="0"/>
          <p:nvPr/>
        </p:nvPicPr>
        <p:blipFill rotWithShape="1">
          <a:blip r:embed="rId3">
            <a:alphaModFix/>
          </a:blip>
          <a:srcRect/>
          <a:stretch/>
        </p:blipFill>
        <p:spPr>
          <a:xfrm>
            <a:off x="762000" y="213663"/>
            <a:ext cx="457200" cy="457200"/>
          </a:xfrm>
          <a:prstGeom prst="rect">
            <a:avLst/>
          </a:prstGeom>
          <a:noFill/>
          <a:ln>
            <a:noFill/>
          </a:ln>
        </p:spPr>
      </p:pic>
      <p:pic>
        <p:nvPicPr>
          <p:cNvPr id="482" name="Google Shape;482;p63"/>
          <p:cNvPicPr preferRelativeResize="0"/>
          <p:nvPr/>
        </p:nvPicPr>
        <p:blipFill rotWithShape="1">
          <a:blip r:embed="rId4">
            <a:alphaModFix/>
          </a:blip>
          <a:srcRect/>
          <a:stretch/>
        </p:blipFill>
        <p:spPr>
          <a:xfrm>
            <a:off x="216172" y="716612"/>
            <a:ext cx="8711655" cy="6019800"/>
          </a:xfrm>
          <a:prstGeom prst="rect">
            <a:avLst/>
          </a:prstGeom>
          <a:noFill/>
          <a:ln>
            <a:noFill/>
          </a:ln>
        </p:spPr>
      </p:pic>
      <p:sp>
        <p:nvSpPr>
          <p:cNvPr id="483" name="Google Shape;483;p63"/>
          <p:cNvSpPr/>
          <p:nvPr/>
        </p:nvSpPr>
        <p:spPr>
          <a:xfrm>
            <a:off x="2750500" y="1321152"/>
            <a:ext cx="2286000" cy="1033500"/>
          </a:xfrm>
          <a:prstGeom prst="ellipse">
            <a:avLst/>
          </a:prstGeom>
          <a:solidFill>
            <a:srgbClr val="FFFFFF"/>
          </a:solidFill>
          <a:ln w="12700" cap="flat" cmpd="sng">
            <a:solidFill>
              <a:srgbClr val="70AD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US">
                <a:solidFill>
                  <a:schemeClr val="dk1"/>
                </a:solidFill>
                <a:latin typeface="Calibri"/>
                <a:ea typeface="Calibri"/>
                <a:cs typeface="Calibri"/>
                <a:sym typeface="Calibri"/>
              </a:rPr>
              <a:t>C</a:t>
            </a:r>
            <a:endParaRPr sz="1400" b="0" i="0" u="none" strike="noStrike" cap="none">
              <a:solidFill>
                <a:schemeClr val="dk1"/>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chemeClr val="dk1"/>
              </a:buClr>
              <a:buSzPts val="1100"/>
              <a:buFont typeface="Calibri"/>
              <a:buNone/>
            </a:pPr>
            <a:r>
              <a:rPr lang="en-US" sz="1600">
                <a:solidFill>
                  <a:schemeClr val="dk1"/>
                </a:solidFill>
                <a:latin typeface="Calibri"/>
                <a:ea typeface="Calibri"/>
                <a:cs typeface="Calibri"/>
                <a:sym typeface="Calibri"/>
              </a:rPr>
              <a:t>Piedmont Triad</a:t>
            </a:r>
            <a:endParaRPr sz="1600" b="0" i="0" u="none" strike="noStrike" cap="none">
              <a:solidFill>
                <a:schemeClr val="dk1"/>
              </a:solidFill>
              <a:latin typeface="Arial"/>
              <a:ea typeface="Arial"/>
              <a:cs typeface="Arial"/>
              <a:sym typeface="Arial"/>
            </a:endParaRPr>
          </a:p>
        </p:txBody>
      </p:sp>
      <p:sp>
        <p:nvSpPr>
          <p:cNvPr id="484" name="Google Shape;484;p63"/>
          <p:cNvSpPr/>
          <p:nvPr/>
        </p:nvSpPr>
        <p:spPr>
          <a:xfrm>
            <a:off x="5128597" y="1131262"/>
            <a:ext cx="2375400" cy="1224300"/>
          </a:xfrm>
          <a:prstGeom prst="ellipse">
            <a:avLst/>
          </a:prstGeom>
          <a:solidFill>
            <a:srgbClr val="FFFFFF"/>
          </a:solidFill>
          <a:ln w="12700" cap="flat" cmpd="sng">
            <a:solidFill>
              <a:srgbClr val="70AD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US" sz="1600" b="0" i="0" u="none" strike="noStrike" cap="none">
                <a:solidFill>
                  <a:schemeClr val="dk1"/>
                </a:solidFill>
                <a:latin typeface="Calibri"/>
                <a:ea typeface="Calibri"/>
                <a:cs typeface="Calibri"/>
                <a:sym typeface="Calibri"/>
              </a:rPr>
              <a:t>B</a:t>
            </a:r>
            <a:endParaRPr sz="1600"/>
          </a:p>
          <a:p>
            <a:pPr marL="0" marR="0" lvl="0" indent="0" algn="ctr" rtl="0">
              <a:lnSpc>
                <a:spcPct val="100000"/>
              </a:lnSpc>
              <a:spcBef>
                <a:spcPts val="0"/>
              </a:spcBef>
              <a:spcAft>
                <a:spcPts val="0"/>
              </a:spcAft>
              <a:buClr>
                <a:schemeClr val="dk1"/>
              </a:buClr>
              <a:buSzPts val="1100"/>
              <a:buFont typeface="Calibri"/>
              <a:buNone/>
            </a:pPr>
            <a:r>
              <a:rPr lang="en-US" sz="1600">
                <a:solidFill>
                  <a:schemeClr val="dk1"/>
                </a:solidFill>
                <a:latin typeface="Calibri"/>
                <a:ea typeface="Calibri"/>
                <a:cs typeface="Calibri"/>
                <a:sym typeface="Calibri"/>
              </a:rPr>
              <a:t>NC Research Triangle &amp; NE</a:t>
            </a:r>
            <a:endParaRPr sz="1600" b="0" i="0" u="none" strike="noStrike" cap="none">
              <a:solidFill>
                <a:schemeClr val="dk1"/>
              </a:solidFill>
              <a:latin typeface="Arial"/>
              <a:ea typeface="Arial"/>
              <a:cs typeface="Arial"/>
              <a:sym typeface="Arial"/>
            </a:endParaRPr>
          </a:p>
        </p:txBody>
      </p:sp>
      <p:sp>
        <p:nvSpPr>
          <p:cNvPr id="485" name="Google Shape;485;p63"/>
          <p:cNvSpPr/>
          <p:nvPr/>
        </p:nvSpPr>
        <p:spPr>
          <a:xfrm>
            <a:off x="4404230" y="4923210"/>
            <a:ext cx="2286000" cy="1033500"/>
          </a:xfrm>
          <a:prstGeom prst="ellipse">
            <a:avLst/>
          </a:prstGeom>
          <a:solidFill>
            <a:srgbClr val="FFFFFF"/>
          </a:solidFill>
          <a:ln w="12700" cap="flat" cmpd="sng">
            <a:solidFill>
              <a:srgbClr val="70AD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US" sz="1600">
                <a:solidFill>
                  <a:schemeClr val="dk1"/>
                </a:solidFill>
                <a:latin typeface="Calibri"/>
                <a:ea typeface="Calibri"/>
                <a:cs typeface="Calibri"/>
                <a:sym typeface="Calibri"/>
              </a:rPr>
              <a:t>F</a:t>
            </a:r>
            <a:endParaRPr sz="1600"/>
          </a:p>
          <a:p>
            <a:pPr marL="0" marR="0" lvl="0" indent="0" algn="ctr" rtl="0">
              <a:lnSpc>
                <a:spcPct val="100000"/>
              </a:lnSpc>
              <a:spcBef>
                <a:spcPts val="0"/>
              </a:spcBef>
              <a:spcAft>
                <a:spcPts val="0"/>
              </a:spcAft>
              <a:buClr>
                <a:schemeClr val="dk1"/>
              </a:buClr>
              <a:buSzPts val="1100"/>
              <a:buFont typeface="Calibri"/>
              <a:buNone/>
            </a:pPr>
            <a:r>
              <a:rPr lang="en-US" sz="1600" b="0" i="0" u="none" strike="noStrike" cap="none">
                <a:solidFill>
                  <a:schemeClr val="dk1"/>
                </a:solidFill>
                <a:latin typeface="Calibri"/>
                <a:ea typeface="Calibri"/>
                <a:cs typeface="Calibri"/>
                <a:sym typeface="Calibri"/>
              </a:rPr>
              <a:t>SOUTH MYRTLE BEACH / P</a:t>
            </a:r>
            <a:r>
              <a:rPr lang="en-US" sz="1600">
                <a:solidFill>
                  <a:schemeClr val="dk1"/>
                </a:solidFill>
                <a:latin typeface="Calibri"/>
                <a:ea typeface="Calibri"/>
                <a:cs typeface="Calibri"/>
                <a:sym typeface="Calibri"/>
              </a:rPr>
              <a:t>AWLEYS ISLAND</a:t>
            </a:r>
            <a:endParaRPr sz="1600" b="0" i="0" u="none" strike="noStrike" cap="none">
              <a:solidFill>
                <a:schemeClr val="dk1"/>
              </a:solidFill>
              <a:latin typeface="Arial"/>
              <a:ea typeface="Arial"/>
              <a:cs typeface="Arial"/>
              <a:sym typeface="Arial"/>
            </a:endParaRPr>
          </a:p>
        </p:txBody>
      </p:sp>
      <p:sp>
        <p:nvSpPr>
          <p:cNvPr id="486" name="Google Shape;486;p63"/>
          <p:cNvSpPr/>
          <p:nvPr/>
        </p:nvSpPr>
        <p:spPr>
          <a:xfrm>
            <a:off x="5285859" y="3710300"/>
            <a:ext cx="2375400" cy="1212900"/>
          </a:xfrm>
          <a:prstGeom prst="ellipse">
            <a:avLst/>
          </a:prstGeom>
          <a:solidFill>
            <a:srgbClr val="FFFFFF"/>
          </a:solidFill>
          <a:ln w="12700" cap="flat" cmpd="sng">
            <a:solidFill>
              <a:srgbClr val="70AD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US" sz="1600">
                <a:solidFill>
                  <a:schemeClr val="dk1"/>
                </a:solidFill>
                <a:latin typeface="Calibri"/>
                <a:ea typeface="Calibri"/>
                <a:cs typeface="Calibri"/>
                <a:sym typeface="Calibri"/>
              </a:rPr>
              <a:t>E</a:t>
            </a:r>
            <a:endParaRPr sz="1600"/>
          </a:p>
          <a:p>
            <a:pPr marL="0" marR="0" lvl="0" indent="0" algn="ctr" rtl="0">
              <a:lnSpc>
                <a:spcPct val="100000"/>
              </a:lnSpc>
              <a:spcBef>
                <a:spcPts val="0"/>
              </a:spcBef>
              <a:spcAft>
                <a:spcPts val="0"/>
              </a:spcAft>
              <a:buClr>
                <a:schemeClr val="dk1"/>
              </a:buClr>
              <a:buSzPts val="1100"/>
              <a:buFont typeface="Calibri"/>
              <a:buNone/>
            </a:pPr>
            <a:r>
              <a:rPr lang="en-US" sz="1600" b="0" i="0" u="none" strike="noStrike" cap="none">
                <a:solidFill>
                  <a:schemeClr val="dk1"/>
                </a:solidFill>
                <a:latin typeface="Calibri"/>
                <a:ea typeface="Calibri"/>
                <a:cs typeface="Calibri"/>
                <a:sym typeface="Calibri"/>
              </a:rPr>
              <a:t>WILMINGTON / </a:t>
            </a:r>
            <a:endParaRPr sz="1600"/>
          </a:p>
          <a:p>
            <a:pPr marL="0" marR="0" lvl="0" indent="0" algn="ctr" rtl="0">
              <a:lnSpc>
                <a:spcPct val="100000"/>
              </a:lnSpc>
              <a:spcBef>
                <a:spcPts val="0"/>
              </a:spcBef>
              <a:spcAft>
                <a:spcPts val="0"/>
              </a:spcAft>
              <a:buClr>
                <a:schemeClr val="dk1"/>
              </a:buClr>
              <a:buSzPts val="1100"/>
              <a:buFont typeface="Calibri"/>
              <a:buNone/>
            </a:pPr>
            <a:r>
              <a:rPr lang="en-US" sz="1600" b="0" i="0" u="none" strike="noStrike" cap="none">
                <a:solidFill>
                  <a:schemeClr val="dk1"/>
                </a:solidFill>
                <a:latin typeface="Calibri"/>
                <a:ea typeface="Calibri"/>
                <a:cs typeface="Calibri"/>
                <a:sym typeface="Calibri"/>
              </a:rPr>
              <a:t>NORTH MYRTLE BEACH</a:t>
            </a:r>
            <a:endParaRPr sz="1600" b="0" i="0" u="none" strike="noStrike" cap="none">
              <a:solidFill>
                <a:schemeClr val="dk1"/>
              </a:solidFill>
              <a:latin typeface="Arial"/>
              <a:ea typeface="Arial"/>
              <a:cs typeface="Arial"/>
              <a:sym typeface="Arial"/>
            </a:endParaRPr>
          </a:p>
        </p:txBody>
      </p:sp>
      <p:sp>
        <p:nvSpPr>
          <p:cNvPr id="487" name="Google Shape;487;p63"/>
          <p:cNvSpPr/>
          <p:nvPr/>
        </p:nvSpPr>
        <p:spPr>
          <a:xfrm>
            <a:off x="762000" y="2579000"/>
            <a:ext cx="3405000" cy="1706400"/>
          </a:xfrm>
          <a:prstGeom prst="ellipse">
            <a:avLst/>
          </a:prstGeom>
          <a:solidFill>
            <a:srgbClr val="FFFFFF"/>
          </a:solidFill>
          <a:ln w="12700" cap="flat" cmpd="sng">
            <a:solidFill>
              <a:srgbClr val="70AD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US" sz="1600">
                <a:solidFill>
                  <a:schemeClr val="dk1"/>
                </a:solidFill>
                <a:latin typeface="Calibri"/>
                <a:ea typeface="Calibri"/>
                <a:cs typeface="Calibri"/>
                <a:sym typeface="Calibri"/>
              </a:rPr>
              <a:t>D</a:t>
            </a:r>
            <a:endParaRPr sz="1600"/>
          </a:p>
          <a:p>
            <a:pPr marL="0" marR="0" lvl="0" indent="0" algn="ctr" rtl="0">
              <a:lnSpc>
                <a:spcPct val="100000"/>
              </a:lnSpc>
              <a:spcBef>
                <a:spcPts val="0"/>
              </a:spcBef>
              <a:spcAft>
                <a:spcPts val="0"/>
              </a:spcAft>
              <a:buClr>
                <a:schemeClr val="dk1"/>
              </a:buClr>
              <a:buSzPts val="1100"/>
              <a:buFont typeface="Calibri"/>
              <a:buNone/>
            </a:pPr>
            <a:r>
              <a:rPr lang="en-US" sz="1600">
                <a:solidFill>
                  <a:schemeClr val="dk1"/>
                </a:solidFill>
                <a:latin typeface="Calibri"/>
                <a:ea typeface="Calibri"/>
                <a:cs typeface="Calibri"/>
                <a:sym typeface="Calibri"/>
              </a:rPr>
              <a:t>Charlotte/Western NC &amp; West/Upstate SC</a:t>
            </a:r>
            <a:endParaRPr sz="1600" b="0" i="0" u="none" strike="noStrike" cap="none">
              <a:solidFill>
                <a:schemeClr val="dk1"/>
              </a:solidFill>
              <a:latin typeface="Arial"/>
              <a:ea typeface="Arial"/>
              <a:cs typeface="Arial"/>
              <a:sym typeface="Arial"/>
            </a:endParaRPr>
          </a:p>
        </p:txBody>
      </p:sp>
      <p:sp>
        <p:nvSpPr>
          <p:cNvPr id="488" name="Google Shape;488;p63"/>
          <p:cNvSpPr/>
          <p:nvPr/>
        </p:nvSpPr>
        <p:spPr>
          <a:xfrm>
            <a:off x="4319925" y="2458450"/>
            <a:ext cx="2454600" cy="1033500"/>
          </a:xfrm>
          <a:prstGeom prst="ellipse">
            <a:avLst/>
          </a:prstGeom>
          <a:solidFill>
            <a:srgbClr val="FFFFFF"/>
          </a:solidFill>
          <a:ln w="12700" cap="flat" cmpd="sng">
            <a:solidFill>
              <a:srgbClr val="70AD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US" sz="1600">
                <a:solidFill>
                  <a:schemeClr val="dk1"/>
                </a:solidFill>
                <a:latin typeface="Calibri"/>
                <a:ea typeface="Calibri"/>
                <a:cs typeface="Calibri"/>
                <a:sym typeface="Calibri"/>
              </a:rPr>
              <a:t>A</a:t>
            </a:r>
            <a:endParaRPr sz="1600"/>
          </a:p>
          <a:p>
            <a:pPr marL="0" marR="0" lvl="0" indent="0" algn="ctr" rtl="0">
              <a:lnSpc>
                <a:spcPct val="100000"/>
              </a:lnSpc>
              <a:spcBef>
                <a:spcPts val="0"/>
              </a:spcBef>
              <a:spcAft>
                <a:spcPts val="0"/>
              </a:spcAft>
              <a:buClr>
                <a:schemeClr val="dk1"/>
              </a:buClr>
              <a:buSzPts val="1100"/>
              <a:buFont typeface="Calibri"/>
              <a:buNone/>
            </a:pPr>
            <a:r>
              <a:rPr lang="en-US" sz="1600">
                <a:solidFill>
                  <a:schemeClr val="dk1"/>
                </a:solidFill>
                <a:latin typeface="Calibri"/>
                <a:ea typeface="Calibri"/>
                <a:cs typeface="Calibri"/>
                <a:sym typeface="Calibri"/>
              </a:rPr>
              <a:t>NC Pine &amp; SE</a:t>
            </a:r>
            <a:endParaRPr sz="1600" b="0" i="0" u="none" strike="noStrike" cap="none">
              <a:solidFill>
                <a:schemeClr val="dk1"/>
              </a:solidFill>
              <a:latin typeface="Arial"/>
              <a:ea typeface="Arial"/>
              <a:cs typeface="Arial"/>
              <a:sym typeface="Arial"/>
            </a:endParaRPr>
          </a:p>
        </p:txBody>
      </p:sp>
      <p:sp>
        <p:nvSpPr>
          <p:cNvPr id="489" name="Google Shape;489;p63"/>
          <p:cNvSpPr/>
          <p:nvPr/>
        </p:nvSpPr>
        <p:spPr>
          <a:xfrm>
            <a:off x="2999908" y="5892297"/>
            <a:ext cx="2286000" cy="965700"/>
          </a:xfrm>
          <a:prstGeom prst="ellipse">
            <a:avLst/>
          </a:prstGeom>
          <a:solidFill>
            <a:srgbClr val="FFFFFF"/>
          </a:solidFill>
          <a:ln w="12700" cap="flat" cmpd="sng">
            <a:solidFill>
              <a:srgbClr val="70AD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400"/>
              <a:buFont typeface="Calibri"/>
              <a:buNone/>
            </a:pPr>
            <a:r>
              <a:rPr lang="en-US" sz="1600">
                <a:solidFill>
                  <a:schemeClr val="dk1"/>
                </a:solidFill>
                <a:latin typeface="Calibri"/>
                <a:ea typeface="Calibri"/>
                <a:cs typeface="Calibri"/>
                <a:sym typeface="Calibri"/>
              </a:rPr>
              <a:t>G</a:t>
            </a:r>
            <a:endParaRPr sz="1600"/>
          </a:p>
          <a:p>
            <a:pPr marL="0" marR="0" lvl="0" indent="0" algn="ctr" rtl="0">
              <a:lnSpc>
                <a:spcPct val="100000"/>
              </a:lnSpc>
              <a:spcBef>
                <a:spcPts val="0"/>
              </a:spcBef>
              <a:spcAft>
                <a:spcPts val="0"/>
              </a:spcAft>
              <a:buClr>
                <a:schemeClr val="dk1"/>
              </a:buClr>
              <a:buSzPts val="1100"/>
              <a:buFont typeface="Calibri"/>
              <a:buNone/>
            </a:pPr>
            <a:r>
              <a:rPr lang="en-US" sz="1600" b="0" i="0" u="none" strike="noStrike" cap="none">
                <a:solidFill>
                  <a:schemeClr val="dk1"/>
                </a:solidFill>
                <a:latin typeface="Calibri"/>
                <a:ea typeface="Calibri"/>
                <a:cs typeface="Calibri"/>
                <a:sym typeface="Calibri"/>
              </a:rPr>
              <a:t>CHARLESTON /      HILTON HEAD</a:t>
            </a:r>
            <a:endParaRPr sz="1600" b="0" i="0" u="none" strike="noStrike" cap="none">
              <a:solidFill>
                <a:schemeClr val="dk1"/>
              </a:solidFill>
              <a:latin typeface="Arial"/>
              <a:ea typeface="Arial"/>
              <a:cs typeface="Arial"/>
              <a:sym typeface="Arial"/>
            </a:endParaRPr>
          </a:p>
        </p:txBody>
      </p:sp>
    </p:spTree>
  </p:cSld>
  <p:clrMapOvr>
    <a:masterClrMapping/>
  </p:clrMapOvr>
  <p:transition>
    <p:fade thruBlk="1"/>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sp>
        <p:nvSpPr>
          <p:cNvPr id="494" name="Google Shape;494;p64"/>
          <p:cNvSpPr txBox="1">
            <a:spLocks noGrp="1"/>
          </p:cNvSpPr>
          <p:nvPr>
            <p:ph type="body" idx="1"/>
          </p:nvPr>
        </p:nvSpPr>
        <p:spPr>
          <a:xfrm>
            <a:off x="228600" y="1524000"/>
            <a:ext cx="8810700" cy="4924200"/>
          </a:xfrm>
          <a:prstGeom prst="rect">
            <a:avLst/>
          </a:prstGeom>
          <a:noFill/>
          <a:ln>
            <a:noFill/>
          </a:ln>
        </p:spPr>
        <p:txBody>
          <a:bodyPr spcFirstLastPara="1" wrap="square" lIns="91425" tIns="45700" rIns="91425" bIns="45700" anchor="t" anchorCtr="0">
            <a:noAutofit/>
          </a:bodyPr>
          <a:lstStyle/>
          <a:p>
            <a:pPr marL="0" lvl="0" indent="0" algn="l" rtl="0">
              <a:lnSpc>
                <a:spcPct val="97000"/>
              </a:lnSpc>
              <a:spcBef>
                <a:spcPts val="1200"/>
              </a:spcBef>
              <a:spcAft>
                <a:spcPts val="0"/>
              </a:spcAft>
              <a:buClr>
                <a:schemeClr val="dk1"/>
              </a:buClr>
              <a:buSzPts val="1100"/>
              <a:buFont typeface="Arial"/>
              <a:buNone/>
            </a:pPr>
            <a:r>
              <a:rPr lang="en-US" sz="1100">
                <a:latin typeface="Arial"/>
                <a:ea typeface="Arial"/>
                <a:cs typeface="Arial"/>
                <a:sym typeface="Arial"/>
              </a:rPr>
              <a:t>Current USGA Rules of Golf will govern all matches.  The host professional staff will help the Interclub Committee administer the Rules of Golf. Understanding </a:t>
            </a:r>
            <a:r>
              <a:rPr lang="en-US" sz="1100" b="1">
                <a:latin typeface="Arial"/>
                <a:ea typeface="Arial"/>
                <a:cs typeface="Arial"/>
                <a:sym typeface="Arial"/>
              </a:rPr>
              <a:t>Rule 3.2 – Match Play and Rule 23 – Four-Ball</a:t>
            </a:r>
            <a:r>
              <a:rPr lang="en-US" sz="1100">
                <a:latin typeface="Arial"/>
                <a:ea typeface="Arial"/>
                <a:cs typeface="Arial"/>
                <a:sym typeface="Arial"/>
              </a:rPr>
              <a:t> are essential to fairly compete and appreciate the format of Interclub competition. The Rules of Golf shall NOT be waived at any time. Captains should encourage players to familiarize themselves with the below relevant Rules of Golf.</a:t>
            </a:r>
            <a:endParaRPr sz="1100">
              <a:latin typeface="Arial"/>
              <a:ea typeface="Arial"/>
              <a:cs typeface="Arial"/>
              <a:sym typeface="Arial"/>
            </a:endParaRPr>
          </a:p>
          <a:p>
            <a:pPr marL="825500" lvl="0" indent="0" algn="l" rtl="0">
              <a:lnSpc>
                <a:spcPct val="97000"/>
              </a:lnSpc>
              <a:spcBef>
                <a:spcPts val="300"/>
              </a:spcBef>
              <a:spcAft>
                <a:spcPts val="0"/>
              </a:spcAft>
              <a:buClr>
                <a:schemeClr val="dk1"/>
              </a:buClr>
              <a:buSzPts val="1100"/>
              <a:buFont typeface="Arial"/>
              <a:buNone/>
            </a:pPr>
            <a:r>
              <a:rPr lang="en-US" sz="1100">
                <a:latin typeface="Arial"/>
                <a:ea typeface="Arial"/>
                <a:cs typeface="Arial"/>
                <a:sym typeface="Arial"/>
              </a:rPr>
              <a:t>A.</a:t>
            </a:r>
            <a:r>
              <a:rPr lang="en-US" sz="700">
                <a:latin typeface="Times New Roman"/>
                <a:ea typeface="Times New Roman"/>
                <a:cs typeface="Times New Roman"/>
                <a:sym typeface="Times New Roman"/>
              </a:rPr>
              <a:t>     </a:t>
            </a:r>
            <a:r>
              <a:rPr lang="en-US" sz="700">
                <a:uFill>
                  <a:noFill/>
                </a:uFill>
                <a:latin typeface="Times New Roman"/>
                <a:ea typeface="Times New Roman"/>
                <a:cs typeface="Times New Roman"/>
                <a:sym typeface="Times New Roman"/>
                <a:hlinkClick r:id="rId3"/>
              </a:rPr>
              <a:t> </a:t>
            </a:r>
            <a:r>
              <a:rPr lang="en-US" sz="1100" u="sng">
                <a:solidFill>
                  <a:schemeClr val="hlink"/>
                </a:solidFill>
                <a:latin typeface="Arial"/>
                <a:ea typeface="Arial"/>
                <a:cs typeface="Arial"/>
                <a:sym typeface="Arial"/>
                <a:hlinkClick r:id="rId3"/>
              </a:rPr>
              <a:t>RULE 1.2 – STANDARDS OF PLAYER CONDUCT</a:t>
            </a:r>
            <a:endParaRPr sz="1100" u="sng">
              <a:solidFill>
                <a:schemeClr val="hlink"/>
              </a:solidFill>
              <a:latin typeface="Arial"/>
              <a:ea typeface="Arial"/>
              <a:cs typeface="Arial"/>
              <a:sym typeface="Arial"/>
            </a:endParaRPr>
          </a:p>
          <a:p>
            <a:pPr marL="825500" lvl="0" indent="0" algn="l" rtl="0">
              <a:lnSpc>
                <a:spcPct val="97000"/>
              </a:lnSpc>
              <a:spcBef>
                <a:spcPts val="300"/>
              </a:spcBef>
              <a:spcAft>
                <a:spcPts val="0"/>
              </a:spcAft>
              <a:buClr>
                <a:schemeClr val="dk1"/>
              </a:buClr>
              <a:buSzPts val="1100"/>
              <a:buFont typeface="Arial"/>
              <a:buNone/>
            </a:pPr>
            <a:r>
              <a:rPr lang="en-US" sz="1100">
                <a:latin typeface="Arial"/>
                <a:ea typeface="Arial"/>
                <a:cs typeface="Arial"/>
                <a:sym typeface="Arial"/>
              </a:rPr>
              <a:t>B.</a:t>
            </a:r>
            <a:r>
              <a:rPr lang="en-US" sz="700">
                <a:latin typeface="Times New Roman"/>
                <a:ea typeface="Times New Roman"/>
                <a:cs typeface="Times New Roman"/>
                <a:sym typeface="Times New Roman"/>
              </a:rPr>
              <a:t>      </a:t>
            </a:r>
            <a:r>
              <a:rPr lang="en-US" sz="700">
                <a:uFill>
                  <a:noFill/>
                </a:uFill>
                <a:latin typeface="Times New Roman"/>
                <a:ea typeface="Times New Roman"/>
                <a:cs typeface="Times New Roman"/>
                <a:sym typeface="Times New Roman"/>
                <a:hlinkClick r:id="rId4"/>
              </a:rPr>
              <a:t> </a:t>
            </a:r>
            <a:r>
              <a:rPr lang="en-US" sz="1100" u="sng">
                <a:solidFill>
                  <a:schemeClr val="hlink"/>
                </a:solidFill>
                <a:latin typeface="Arial"/>
                <a:ea typeface="Arial"/>
                <a:cs typeface="Arial"/>
                <a:sym typeface="Arial"/>
                <a:hlinkClick r:id="rId4"/>
              </a:rPr>
              <a:t>RULE 1.3 – PLAYING BY THE RULES</a:t>
            </a:r>
            <a:endParaRPr sz="1100" u="sng">
              <a:solidFill>
                <a:schemeClr val="hlink"/>
              </a:solidFill>
              <a:latin typeface="Arial"/>
              <a:ea typeface="Arial"/>
              <a:cs typeface="Arial"/>
              <a:sym typeface="Arial"/>
            </a:endParaRPr>
          </a:p>
          <a:p>
            <a:pPr marL="825500" lvl="0" indent="0" algn="l" rtl="0">
              <a:lnSpc>
                <a:spcPct val="97000"/>
              </a:lnSpc>
              <a:spcBef>
                <a:spcPts val="300"/>
              </a:spcBef>
              <a:spcAft>
                <a:spcPts val="0"/>
              </a:spcAft>
              <a:buClr>
                <a:schemeClr val="dk1"/>
              </a:buClr>
              <a:buSzPts val="1100"/>
              <a:buFont typeface="Arial"/>
              <a:buNone/>
            </a:pPr>
            <a:r>
              <a:rPr lang="en-US" sz="1100">
                <a:latin typeface="Arial"/>
                <a:ea typeface="Arial"/>
                <a:cs typeface="Arial"/>
                <a:sym typeface="Arial"/>
              </a:rPr>
              <a:t>C.</a:t>
            </a:r>
            <a:r>
              <a:rPr lang="en-US" sz="700">
                <a:latin typeface="Times New Roman"/>
                <a:ea typeface="Times New Roman"/>
                <a:cs typeface="Times New Roman"/>
                <a:sym typeface="Times New Roman"/>
              </a:rPr>
              <a:t>      </a:t>
            </a:r>
            <a:r>
              <a:rPr lang="en-US" sz="700">
                <a:uFill>
                  <a:noFill/>
                </a:uFill>
                <a:latin typeface="Times New Roman"/>
                <a:ea typeface="Times New Roman"/>
                <a:cs typeface="Times New Roman"/>
                <a:sym typeface="Times New Roman"/>
                <a:hlinkClick r:id="rId5"/>
              </a:rPr>
              <a:t> </a:t>
            </a:r>
            <a:r>
              <a:rPr lang="en-US" sz="1100" u="sng">
                <a:solidFill>
                  <a:schemeClr val="hlink"/>
                </a:solidFill>
                <a:latin typeface="Arial"/>
                <a:ea typeface="Arial"/>
                <a:cs typeface="Arial"/>
                <a:sym typeface="Arial"/>
                <a:hlinkClick r:id="rId5"/>
              </a:rPr>
              <a:t>RULE 3.2 - MATCH PLAY</a:t>
            </a:r>
            <a:endParaRPr sz="1100" u="sng">
              <a:solidFill>
                <a:schemeClr val="hlink"/>
              </a:solidFill>
              <a:latin typeface="Arial"/>
              <a:ea typeface="Arial"/>
              <a:cs typeface="Arial"/>
              <a:sym typeface="Arial"/>
            </a:endParaRPr>
          </a:p>
          <a:p>
            <a:pPr marL="825500" lvl="0" indent="0" algn="l" rtl="0">
              <a:lnSpc>
                <a:spcPct val="97000"/>
              </a:lnSpc>
              <a:spcBef>
                <a:spcPts val="300"/>
              </a:spcBef>
              <a:spcAft>
                <a:spcPts val="0"/>
              </a:spcAft>
              <a:buClr>
                <a:schemeClr val="dk1"/>
              </a:buClr>
              <a:buSzPts val="1100"/>
              <a:buFont typeface="Arial"/>
              <a:buNone/>
            </a:pPr>
            <a:r>
              <a:rPr lang="en-US" sz="1100">
                <a:latin typeface="Arial"/>
                <a:ea typeface="Arial"/>
                <a:cs typeface="Arial"/>
                <a:sym typeface="Arial"/>
              </a:rPr>
              <a:t>D.</a:t>
            </a:r>
            <a:r>
              <a:rPr lang="en-US" sz="700">
                <a:latin typeface="Times New Roman"/>
                <a:ea typeface="Times New Roman"/>
                <a:cs typeface="Times New Roman"/>
                <a:sym typeface="Times New Roman"/>
              </a:rPr>
              <a:t>     </a:t>
            </a:r>
            <a:r>
              <a:rPr lang="en-US" sz="700">
                <a:uFill>
                  <a:noFill/>
                </a:uFill>
                <a:latin typeface="Times New Roman"/>
                <a:ea typeface="Times New Roman"/>
                <a:cs typeface="Times New Roman"/>
                <a:sym typeface="Times New Roman"/>
                <a:hlinkClick r:id="rId6"/>
              </a:rPr>
              <a:t> </a:t>
            </a:r>
            <a:r>
              <a:rPr lang="en-US" sz="1100" u="sng">
                <a:solidFill>
                  <a:schemeClr val="hlink"/>
                </a:solidFill>
                <a:latin typeface="Arial"/>
                <a:ea typeface="Arial"/>
                <a:cs typeface="Arial"/>
                <a:sym typeface="Arial"/>
                <a:hlinkClick r:id="rId6"/>
              </a:rPr>
              <a:t>RULE 4.3 – USE OF EQUIPMENT</a:t>
            </a:r>
            <a:endParaRPr sz="1100" u="sng">
              <a:solidFill>
                <a:schemeClr val="hlink"/>
              </a:solidFill>
              <a:latin typeface="Arial"/>
              <a:ea typeface="Arial"/>
              <a:cs typeface="Arial"/>
              <a:sym typeface="Arial"/>
            </a:endParaRPr>
          </a:p>
          <a:p>
            <a:pPr marL="825500" lvl="0" indent="0" algn="l" rtl="0">
              <a:lnSpc>
                <a:spcPct val="97000"/>
              </a:lnSpc>
              <a:spcBef>
                <a:spcPts val="300"/>
              </a:spcBef>
              <a:spcAft>
                <a:spcPts val="0"/>
              </a:spcAft>
              <a:buClr>
                <a:schemeClr val="dk1"/>
              </a:buClr>
              <a:buSzPts val="1100"/>
              <a:buFont typeface="Arial"/>
              <a:buNone/>
            </a:pPr>
            <a:r>
              <a:rPr lang="en-US" sz="1100">
                <a:latin typeface="Arial"/>
                <a:ea typeface="Arial"/>
                <a:cs typeface="Arial"/>
                <a:sym typeface="Arial"/>
              </a:rPr>
              <a:t>E.</a:t>
            </a:r>
            <a:r>
              <a:rPr lang="en-US" sz="700">
                <a:latin typeface="Times New Roman"/>
                <a:ea typeface="Times New Roman"/>
                <a:cs typeface="Times New Roman"/>
                <a:sym typeface="Times New Roman"/>
              </a:rPr>
              <a:t>      </a:t>
            </a:r>
            <a:r>
              <a:rPr lang="en-US" sz="700">
                <a:uFill>
                  <a:noFill/>
                </a:uFill>
                <a:latin typeface="Times New Roman"/>
                <a:ea typeface="Times New Roman"/>
                <a:cs typeface="Times New Roman"/>
                <a:sym typeface="Times New Roman"/>
                <a:hlinkClick r:id="rId7"/>
              </a:rPr>
              <a:t> </a:t>
            </a:r>
            <a:r>
              <a:rPr lang="en-US" sz="1100" u="sng">
                <a:solidFill>
                  <a:schemeClr val="hlink"/>
                </a:solidFill>
                <a:latin typeface="Arial"/>
                <a:ea typeface="Arial"/>
                <a:cs typeface="Arial"/>
                <a:sym typeface="Arial"/>
                <a:hlinkClick r:id="rId7"/>
              </a:rPr>
              <a:t>RULE 5.6 – UNREASONABLE DELAY; PROMPT PACE OF PLAY</a:t>
            </a:r>
            <a:endParaRPr sz="1100" u="sng">
              <a:solidFill>
                <a:schemeClr val="hlink"/>
              </a:solidFill>
              <a:latin typeface="Arial"/>
              <a:ea typeface="Arial"/>
              <a:cs typeface="Arial"/>
              <a:sym typeface="Arial"/>
            </a:endParaRPr>
          </a:p>
          <a:p>
            <a:pPr marL="825500" lvl="0" indent="0" algn="l" rtl="0">
              <a:lnSpc>
                <a:spcPct val="97000"/>
              </a:lnSpc>
              <a:spcBef>
                <a:spcPts val="300"/>
              </a:spcBef>
              <a:spcAft>
                <a:spcPts val="0"/>
              </a:spcAft>
              <a:buClr>
                <a:schemeClr val="dk1"/>
              </a:buClr>
              <a:buSzPts val="1100"/>
              <a:buFont typeface="Arial"/>
              <a:buNone/>
            </a:pPr>
            <a:r>
              <a:rPr lang="en-US" sz="1100">
                <a:latin typeface="Arial"/>
                <a:ea typeface="Arial"/>
                <a:cs typeface="Arial"/>
                <a:sym typeface="Arial"/>
              </a:rPr>
              <a:t>F.</a:t>
            </a:r>
            <a:r>
              <a:rPr lang="en-US" sz="700">
                <a:latin typeface="Times New Roman"/>
                <a:ea typeface="Times New Roman"/>
                <a:cs typeface="Times New Roman"/>
                <a:sym typeface="Times New Roman"/>
              </a:rPr>
              <a:t>      </a:t>
            </a:r>
            <a:r>
              <a:rPr lang="en-US" sz="700">
                <a:uFill>
                  <a:noFill/>
                </a:uFill>
                <a:latin typeface="Times New Roman"/>
                <a:ea typeface="Times New Roman"/>
                <a:cs typeface="Times New Roman"/>
                <a:sym typeface="Times New Roman"/>
                <a:hlinkClick r:id="rId8"/>
              </a:rPr>
              <a:t> </a:t>
            </a:r>
            <a:r>
              <a:rPr lang="en-US" sz="1100" u="sng">
                <a:solidFill>
                  <a:schemeClr val="hlink"/>
                </a:solidFill>
                <a:latin typeface="Arial"/>
                <a:ea typeface="Arial"/>
                <a:cs typeface="Arial"/>
                <a:sym typeface="Arial"/>
                <a:hlinkClick r:id="rId8"/>
              </a:rPr>
              <a:t>RULE 6.4 – ORDER OF PLAY WHEN PLAYING HOLE</a:t>
            </a:r>
            <a:endParaRPr sz="1100" u="sng">
              <a:solidFill>
                <a:schemeClr val="hlink"/>
              </a:solidFill>
              <a:latin typeface="Arial"/>
              <a:ea typeface="Arial"/>
              <a:cs typeface="Arial"/>
              <a:sym typeface="Arial"/>
            </a:endParaRPr>
          </a:p>
          <a:p>
            <a:pPr marL="825500" lvl="0" indent="0" algn="l" rtl="0">
              <a:lnSpc>
                <a:spcPct val="97000"/>
              </a:lnSpc>
              <a:spcBef>
                <a:spcPts val="300"/>
              </a:spcBef>
              <a:spcAft>
                <a:spcPts val="0"/>
              </a:spcAft>
              <a:buClr>
                <a:schemeClr val="dk1"/>
              </a:buClr>
              <a:buSzPts val="1100"/>
              <a:buFont typeface="Arial"/>
              <a:buNone/>
            </a:pPr>
            <a:r>
              <a:rPr lang="en-US" sz="1100">
                <a:latin typeface="Arial"/>
                <a:ea typeface="Arial"/>
                <a:cs typeface="Arial"/>
                <a:sym typeface="Arial"/>
              </a:rPr>
              <a:t>G.</a:t>
            </a:r>
            <a:r>
              <a:rPr lang="en-US" sz="700">
                <a:latin typeface="Times New Roman"/>
                <a:ea typeface="Times New Roman"/>
                <a:cs typeface="Times New Roman"/>
                <a:sym typeface="Times New Roman"/>
              </a:rPr>
              <a:t>     </a:t>
            </a:r>
            <a:r>
              <a:rPr lang="en-US" sz="700">
                <a:uFill>
                  <a:noFill/>
                </a:uFill>
                <a:latin typeface="Times New Roman"/>
                <a:ea typeface="Times New Roman"/>
                <a:cs typeface="Times New Roman"/>
                <a:sym typeface="Times New Roman"/>
                <a:hlinkClick r:id="rId9"/>
              </a:rPr>
              <a:t> </a:t>
            </a:r>
            <a:r>
              <a:rPr lang="en-US" sz="1100" u="sng">
                <a:solidFill>
                  <a:schemeClr val="hlink"/>
                </a:solidFill>
                <a:latin typeface="Arial"/>
                <a:ea typeface="Arial"/>
                <a:cs typeface="Arial"/>
                <a:sym typeface="Arial"/>
                <a:hlinkClick r:id="rId9"/>
              </a:rPr>
              <a:t>RULE 20 – RESOLVING RULES ISSUES DURING ROUND; RULINGS BY REFEREE AND COMMITTEE</a:t>
            </a:r>
            <a:endParaRPr sz="1100" u="sng">
              <a:solidFill>
                <a:schemeClr val="hlink"/>
              </a:solidFill>
              <a:latin typeface="Arial"/>
              <a:ea typeface="Arial"/>
              <a:cs typeface="Arial"/>
              <a:sym typeface="Arial"/>
            </a:endParaRPr>
          </a:p>
          <a:p>
            <a:pPr marL="825500" lvl="0" indent="0" algn="l" rtl="0">
              <a:lnSpc>
                <a:spcPct val="97000"/>
              </a:lnSpc>
              <a:spcBef>
                <a:spcPts val="300"/>
              </a:spcBef>
              <a:spcAft>
                <a:spcPts val="0"/>
              </a:spcAft>
              <a:buClr>
                <a:schemeClr val="dk1"/>
              </a:buClr>
              <a:buSzPts val="1100"/>
              <a:buFont typeface="Arial"/>
              <a:buNone/>
            </a:pPr>
            <a:r>
              <a:rPr lang="en-US" sz="1100">
                <a:latin typeface="Arial"/>
                <a:ea typeface="Arial"/>
                <a:cs typeface="Arial"/>
                <a:sym typeface="Arial"/>
              </a:rPr>
              <a:t>H.</a:t>
            </a:r>
            <a:r>
              <a:rPr lang="en-US" sz="700">
                <a:latin typeface="Times New Roman"/>
                <a:ea typeface="Times New Roman"/>
                <a:cs typeface="Times New Roman"/>
                <a:sym typeface="Times New Roman"/>
              </a:rPr>
              <a:t>     </a:t>
            </a:r>
            <a:r>
              <a:rPr lang="en-US" sz="700">
                <a:uFill>
                  <a:noFill/>
                </a:uFill>
                <a:latin typeface="Times New Roman"/>
                <a:ea typeface="Times New Roman"/>
                <a:cs typeface="Times New Roman"/>
                <a:sym typeface="Times New Roman"/>
                <a:hlinkClick r:id="rId10"/>
              </a:rPr>
              <a:t> </a:t>
            </a:r>
            <a:r>
              <a:rPr lang="en-US" sz="1100" u="sng">
                <a:solidFill>
                  <a:schemeClr val="hlink"/>
                </a:solidFill>
                <a:latin typeface="Arial"/>
                <a:ea typeface="Arial"/>
                <a:cs typeface="Arial"/>
                <a:sym typeface="Arial"/>
                <a:hlinkClick r:id="rId10"/>
              </a:rPr>
              <a:t>RULE 23 – FOUR BALL</a:t>
            </a:r>
            <a:endParaRPr sz="1100" u="sng">
              <a:solidFill>
                <a:schemeClr val="hlink"/>
              </a:solidFill>
              <a:latin typeface="Arial"/>
              <a:ea typeface="Arial"/>
              <a:cs typeface="Arial"/>
              <a:sym typeface="Arial"/>
            </a:endParaRPr>
          </a:p>
          <a:p>
            <a:pPr marL="825500" lvl="0" indent="0" algn="l" rtl="0">
              <a:lnSpc>
                <a:spcPct val="97000"/>
              </a:lnSpc>
              <a:spcBef>
                <a:spcPts val="300"/>
              </a:spcBef>
              <a:spcAft>
                <a:spcPts val="0"/>
              </a:spcAft>
              <a:buClr>
                <a:schemeClr val="dk1"/>
              </a:buClr>
              <a:buSzPts val="1100"/>
              <a:buFont typeface="Arial"/>
              <a:buNone/>
            </a:pPr>
            <a:r>
              <a:rPr lang="en-US" sz="1100">
                <a:latin typeface="Arial"/>
                <a:ea typeface="Arial"/>
                <a:cs typeface="Arial"/>
                <a:sym typeface="Arial"/>
              </a:rPr>
              <a:t>I.</a:t>
            </a:r>
            <a:r>
              <a:rPr lang="en-US" sz="700">
                <a:latin typeface="Times New Roman"/>
                <a:ea typeface="Times New Roman"/>
                <a:cs typeface="Times New Roman"/>
                <a:sym typeface="Times New Roman"/>
              </a:rPr>
              <a:t>        </a:t>
            </a:r>
            <a:r>
              <a:rPr lang="en-US" sz="700">
                <a:uFill>
                  <a:noFill/>
                </a:uFill>
                <a:latin typeface="Times New Roman"/>
                <a:ea typeface="Times New Roman"/>
                <a:cs typeface="Times New Roman"/>
                <a:sym typeface="Times New Roman"/>
                <a:hlinkClick r:id="rId11"/>
              </a:rPr>
              <a:t> </a:t>
            </a:r>
            <a:r>
              <a:rPr lang="en-US" sz="1100" u="sng">
                <a:solidFill>
                  <a:schemeClr val="hlink"/>
                </a:solidFill>
                <a:latin typeface="Arial"/>
                <a:ea typeface="Arial"/>
                <a:cs typeface="Arial"/>
                <a:sym typeface="Arial"/>
                <a:hlinkClick r:id="rId11"/>
              </a:rPr>
              <a:t>MODEL LOCAL RULE E-3 – PREFERRED LIES</a:t>
            </a:r>
            <a:endParaRPr sz="1100" u="sng">
              <a:solidFill>
                <a:schemeClr val="hlink"/>
              </a:solidFill>
              <a:latin typeface="Arial"/>
              <a:ea typeface="Arial"/>
              <a:cs typeface="Arial"/>
              <a:sym typeface="Arial"/>
            </a:endParaRPr>
          </a:p>
          <a:p>
            <a:pPr marL="1282700" lvl="0" indent="0" algn="l" rtl="0">
              <a:lnSpc>
                <a:spcPct val="97000"/>
              </a:lnSpc>
              <a:spcBef>
                <a:spcPts val="300"/>
              </a:spcBef>
              <a:spcAft>
                <a:spcPts val="0"/>
              </a:spcAft>
              <a:buClr>
                <a:schemeClr val="dk1"/>
              </a:buClr>
              <a:buSzPts val="1100"/>
              <a:buFont typeface="Arial"/>
              <a:buNone/>
            </a:pPr>
            <a:r>
              <a:rPr lang="en-US" sz="1100">
                <a:latin typeface="Arial"/>
                <a:ea typeface="Arial"/>
                <a:cs typeface="Arial"/>
                <a:sym typeface="Arial"/>
              </a:rPr>
              <a:t>a.</a:t>
            </a:r>
            <a:r>
              <a:rPr lang="en-US" sz="700">
                <a:latin typeface="Times New Roman"/>
                <a:ea typeface="Times New Roman"/>
                <a:cs typeface="Times New Roman"/>
                <a:sym typeface="Times New Roman"/>
              </a:rPr>
              <a:t>       </a:t>
            </a:r>
            <a:r>
              <a:rPr lang="en-US" sz="1100">
                <a:latin typeface="Arial"/>
                <a:ea typeface="Arial"/>
                <a:cs typeface="Arial"/>
                <a:sym typeface="Arial"/>
              </a:rPr>
              <a:t>Model Local Rule E-3 should only be in affect if temporary abnormal conditions arise at the course involved (i.e. abnormally wet conditions/cart path only; multiple Ground Under Repair areas in multiple fairways)</a:t>
            </a:r>
            <a:endParaRPr sz="1100">
              <a:latin typeface="Arial"/>
              <a:ea typeface="Arial"/>
              <a:cs typeface="Arial"/>
              <a:sym typeface="Arial"/>
            </a:endParaRPr>
          </a:p>
          <a:p>
            <a:pPr marL="825500" lvl="0" indent="0" algn="l" rtl="0">
              <a:lnSpc>
                <a:spcPct val="97000"/>
              </a:lnSpc>
              <a:spcBef>
                <a:spcPts val="300"/>
              </a:spcBef>
              <a:spcAft>
                <a:spcPts val="0"/>
              </a:spcAft>
              <a:buClr>
                <a:schemeClr val="dk1"/>
              </a:buClr>
              <a:buSzPts val="1100"/>
              <a:buFont typeface="Arial"/>
              <a:buNone/>
            </a:pPr>
            <a:r>
              <a:rPr lang="en-US" sz="1100">
                <a:latin typeface="Arial"/>
                <a:ea typeface="Arial"/>
                <a:cs typeface="Arial"/>
                <a:sym typeface="Arial"/>
              </a:rPr>
              <a:t>J.</a:t>
            </a:r>
            <a:r>
              <a:rPr lang="en-US" sz="700">
                <a:latin typeface="Times New Roman"/>
                <a:ea typeface="Times New Roman"/>
                <a:cs typeface="Times New Roman"/>
                <a:sym typeface="Times New Roman"/>
              </a:rPr>
              <a:t>       </a:t>
            </a:r>
            <a:r>
              <a:rPr lang="en-US" sz="700">
                <a:uFill>
                  <a:noFill/>
                </a:uFill>
                <a:latin typeface="Times New Roman"/>
                <a:ea typeface="Times New Roman"/>
                <a:cs typeface="Times New Roman"/>
                <a:sym typeface="Times New Roman"/>
                <a:hlinkClick r:id="rId11"/>
              </a:rPr>
              <a:t> </a:t>
            </a:r>
            <a:r>
              <a:rPr lang="en-US" sz="1100" u="sng">
                <a:solidFill>
                  <a:schemeClr val="hlink"/>
                </a:solidFill>
                <a:latin typeface="Arial"/>
                <a:ea typeface="Arial"/>
                <a:cs typeface="Arial"/>
                <a:sym typeface="Arial"/>
                <a:hlinkClick r:id="rId11"/>
              </a:rPr>
              <a:t>MODEL LOCAL RULE E-5 – ALTERNATIVE TO STROKE AND DISTANCE FOR LOST BALL OR BALL OUT OF BOUNDS</a:t>
            </a:r>
            <a:endParaRPr sz="1100" u="sng">
              <a:solidFill>
                <a:schemeClr val="hlink"/>
              </a:solidFill>
              <a:latin typeface="Arial"/>
              <a:ea typeface="Arial"/>
              <a:cs typeface="Arial"/>
              <a:sym typeface="Arial"/>
            </a:endParaRPr>
          </a:p>
          <a:p>
            <a:pPr marL="825500" lvl="0" indent="0" algn="l" rtl="0">
              <a:lnSpc>
                <a:spcPct val="97000"/>
              </a:lnSpc>
              <a:spcBef>
                <a:spcPts val="300"/>
              </a:spcBef>
              <a:spcAft>
                <a:spcPts val="0"/>
              </a:spcAft>
              <a:buClr>
                <a:schemeClr val="dk1"/>
              </a:buClr>
              <a:buSzPts val="1100"/>
              <a:buFont typeface="Arial"/>
              <a:buNone/>
            </a:pPr>
            <a:r>
              <a:rPr lang="en-US" sz="1100">
                <a:latin typeface="Arial"/>
                <a:ea typeface="Arial"/>
                <a:cs typeface="Arial"/>
                <a:sym typeface="Arial"/>
              </a:rPr>
              <a:t>K.</a:t>
            </a:r>
            <a:r>
              <a:rPr lang="en-US" sz="700">
                <a:latin typeface="Times New Roman"/>
                <a:ea typeface="Times New Roman"/>
                <a:cs typeface="Times New Roman"/>
                <a:sym typeface="Times New Roman"/>
              </a:rPr>
              <a:t>       </a:t>
            </a:r>
            <a:r>
              <a:rPr lang="en-US" sz="1100">
                <a:latin typeface="Arial"/>
                <a:ea typeface="Arial"/>
                <a:cs typeface="Arial"/>
                <a:sym typeface="Arial"/>
              </a:rPr>
              <a:t>Only golf clubs and balls on the</a:t>
            </a:r>
            <a:r>
              <a:rPr lang="en-US" sz="1100">
                <a:uFill>
                  <a:noFill/>
                </a:uFill>
                <a:latin typeface="Arial"/>
                <a:ea typeface="Arial"/>
                <a:cs typeface="Arial"/>
                <a:sym typeface="Arial"/>
                <a:hlinkClick r:id="rId12"/>
              </a:rPr>
              <a:t> </a:t>
            </a:r>
            <a:r>
              <a:rPr lang="en-US" sz="1100" u="sng">
                <a:solidFill>
                  <a:schemeClr val="hlink"/>
                </a:solidFill>
                <a:latin typeface="Arial"/>
                <a:ea typeface="Arial"/>
                <a:cs typeface="Arial"/>
                <a:sym typeface="Arial"/>
                <a:hlinkClick r:id="rId12"/>
              </a:rPr>
              <a:t>USGA’s latest list</a:t>
            </a:r>
            <a:r>
              <a:rPr lang="en-US" sz="1100">
                <a:latin typeface="Arial"/>
                <a:ea typeface="Arial"/>
                <a:cs typeface="Arial"/>
                <a:sym typeface="Arial"/>
              </a:rPr>
              <a:t> may be used.  Penalty for use of a brand not on the list is disqualification.</a:t>
            </a:r>
            <a:endParaRPr sz="1100">
              <a:latin typeface="Arial"/>
              <a:ea typeface="Arial"/>
              <a:cs typeface="Arial"/>
              <a:sym typeface="Arial"/>
            </a:endParaRPr>
          </a:p>
          <a:p>
            <a:pPr marL="825500" lvl="0" indent="0" algn="l" rtl="0">
              <a:lnSpc>
                <a:spcPct val="97000"/>
              </a:lnSpc>
              <a:spcBef>
                <a:spcPts val="300"/>
              </a:spcBef>
              <a:spcAft>
                <a:spcPts val="0"/>
              </a:spcAft>
              <a:buClr>
                <a:schemeClr val="dk1"/>
              </a:buClr>
              <a:buSzPts val="1100"/>
              <a:buFont typeface="Arial"/>
              <a:buNone/>
            </a:pPr>
            <a:r>
              <a:rPr lang="en-US" sz="1100">
                <a:latin typeface="Arial"/>
                <a:ea typeface="Arial"/>
                <a:cs typeface="Arial"/>
                <a:sym typeface="Arial"/>
              </a:rPr>
              <a:t>L.</a:t>
            </a:r>
            <a:r>
              <a:rPr lang="en-US" sz="700">
                <a:latin typeface="Times New Roman"/>
                <a:ea typeface="Times New Roman"/>
                <a:cs typeface="Times New Roman"/>
                <a:sym typeface="Times New Roman"/>
              </a:rPr>
              <a:t>      </a:t>
            </a:r>
            <a:r>
              <a:rPr lang="en-US" sz="700">
                <a:uFill>
                  <a:noFill/>
                </a:uFill>
                <a:latin typeface="Times New Roman"/>
                <a:ea typeface="Times New Roman"/>
                <a:cs typeface="Times New Roman"/>
                <a:sym typeface="Times New Roman"/>
                <a:hlinkClick r:id="rId13"/>
              </a:rPr>
              <a:t> </a:t>
            </a:r>
            <a:r>
              <a:rPr lang="en-US" sz="1100" u="sng">
                <a:solidFill>
                  <a:schemeClr val="hlink"/>
                </a:solidFill>
                <a:latin typeface="Arial"/>
                <a:ea typeface="Arial"/>
                <a:cs typeface="Arial"/>
                <a:sym typeface="Arial"/>
                <a:hlinkClick r:id="rId13"/>
              </a:rPr>
              <a:t>USGA RULES OF HANDICAPPING</a:t>
            </a:r>
            <a:endParaRPr sz="1100" u="sng">
              <a:solidFill>
                <a:schemeClr val="hlink"/>
              </a:solidFill>
              <a:latin typeface="Arial"/>
              <a:ea typeface="Arial"/>
              <a:cs typeface="Arial"/>
              <a:sym typeface="Arial"/>
            </a:endParaRPr>
          </a:p>
          <a:p>
            <a:pPr marL="825500" lvl="0" indent="0" algn="l" rtl="0">
              <a:lnSpc>
                <a:spcPct val="97000"/>
              </a:lnSpc>
              <a:spcBef>
                <a:spcPts val="300"/>
              </a:spcBef>
              <a:spcAft>
                <a:spcPts val="0"/>
              </a:spcAft>
              <a:buClr>
                <a:schemeClr val="dk1"/>
              </a:buClr>
              <a:buSzPts val="1100"/>
              <a:buFont typeface="Arial"/>
              <a:buNone/>
            </a:pPr>
            <a:r>
              <a:rPr lang="en-US" sz="1100">
                <a:latin typeface="Arial"/>
                <a:ea typeface="Arial"/>
                <a:cs typeface="Arial"/>
                <a:sym typeface="Arial"/>
              </a:rPr>
              <a:t>M.</a:t>
            </a:r>
            <a:r>
              <a:rPr lang="en-US" sz="700">
                <a:latin typeface="Times New Roman"/>
                <a:ea typeface="Times New Roman"/>
                <a:cs typeface="Times New Roman"/>
                <a:sym typeface="Times New Roman"/>
              </a:rPr>
              <a:t>   </a:t>
            </a:r>
            <a:r>
              <a:rPr lang="en-US" sz="700">
                <a:uFill>
                  <a:noFill/>
                </a:uFill>
                <a:latin typeface="Times New Roman"/>
                <a:ea typeface="Times New Roman"/>
                <a:cs typeface="Times New Roman"/>
                <a:sym typeface="Times New Roman"/>
                <a:hlinkClick r:id="rId14"/>
              </a:rPr>
              <a:t> </a:t>
            </a:r>
            <a:r>
              <a:rPr lang="en-US" sz="1100" u="sng">
                <a:solidFill>
                  <a:schemeClr val="hlink"/>
                </a:solidFill>
                <a:latin typeface="Arial"/>
                <a:ea typeface="Arial"/>
                <a:cs typeface="Arial"/>
                <a:sym typeface="Arial"/>
                <a:hlinkClick r:id="rId14"/>
              </a:rPr>
              <a:t>CGA INTERCLUB LOCAL RULES &amp; TERMS OF THE COMPETITION (HARD CARD)</a:t>
            </a:r>
            <a:endParaRPr sz="1100" u="sng">
              <a:solidFill>
                <a:schemeClr val="hlink"/>
              </a:solidFill>
              <a:latin typeface="Arial"/>
              <a:ea typeface="Arial"/>
              <a:cs typeface="Arial"/>
              <a:sym typeface="Arial"/>
            </a:endParaRPr>
          </a:p>
          <a:p>
            <a:pPr marL="825500" lvl="0" indent="0" algn="l" rtl="0">
              <a:lnSpc>
                <a:spcPct val="97000"/>
              </a:lnSpc>
              <a:spcBef>
                <a:spcPts val="300"/>
              </a:spcBef>
              <a:spcAft>
                <a:spcPts val="0"/>
              </a:spcAft>
              <a:buClr>
                <a:schemeClr val="dk1"/>
              </a:buClr>
              <a:buSzPts val="1100"/>
              <a:buFont typeface="Arial"/>
              <a:buNone/>
            </a:pPr>
            <a:r>
              <a:rPr lang="en-US" sz="1100">
                <a:latin typeface="Arial"/>
                <a:ea typeface="Arial"/>
                <a:cs typeface="Arial"/>
                <a:sym typeface="Arial"/>
              </a:rPr>
              <a:t>N.</a:t>
            </a:r>
            <a:r>
              <a:rPr lang="en-US" sz="700">
                <a:latin typeface="Times New Roman"/>
                <a:ea typeface="Times New Roman"/>
                <a:cs typeface="Times New Roman"/>
                <a:sym typeface="Times New Roman"/>
              </a:rPr>
              <a:t>      </a:t>
            </a:r>
            <a:r>
              <a:rPr lang="en-US" sz="1100">
                <a:latin typeface="Arial"/>
                <a:ea typeface="Arial"/>
                <a:cs typeface="Arial"/>
                <a:sym typeface="Arial"/>
              </a:rPr>
              <a:t>Teams/clubs may establish Local Rules, but they must be consistent with the policies established in Section 8, Model Local Rules as defined by the USGA, and clearly communicated to the opponents.</a:t>
            </a:r>
            <a:r>
              <a:rPr lang="en-US" sz="1100">
                <a:uFill>
                  <a:noFill/>
                </a:uFill>
                <a:latin typeface="Arial"/>
                <a:ea typeface="Arial"/>
                <a:cs typeface="Arial"/>
                <a:sym typeface="Arial"/>
                <a:hlinkClick r:id="rId15"/>
              </a:rPr>
              <a:t> </a:t>
            </a:r>
            <a:r>
              <a:rPr lang="en-US" sz="1100" u="sng">
                <a:solidFill>
                  <a:schemeClr val="hlink"/>
                </a:solidFill>
                <a:latin typeface="Arial"/>
                <a:ea typeface="Arial"/>
                <a:cs typeface="Arial"/>
                <a:sym typeface="Arial"/>
                <a:hlinkClick r:id="rId15"/>
              </a:rPr>
              <a:t>CLICK HERE TO VIEW RULES OF GOLF AND MODEL LOCAL RULES</a:t>
            </a:r>
            <a:r>
              <a:rPr lang="en-US" sz="1100">
                <a:latin typeface="Arial"/>
                <a:ea typeface="Arial"/>
                <a:cs typeface="Arial"/>
                <a:sym typeface="Arial"/>
              </a:rPr>
              <a:t>, scroll down to COMMITTEE PROCEDURES. Click on #8 MODEL LOCAL RULES. </a:t>
            </a:r>
            <a:endParaRPr sz="1100">
              <a:latin typeface="Arial"/>
              <a:ea typeface="Arial"/>
              <a:cs typeface="Arial"/>
              <a:sym typeface="Arial"/>
            </a:endParaRPr>
          </a:p>
          <a:p>
            <a:pPr marL="0" marR="0" lvl="0" indent="0" algn="l" rtl="0">
              <a:lnSpc>
                <a:spcPct val="90000"/>
              </a:lnSpc>
              <a:spcBef>
                <a:spcPts val="300"/>
              </a:spcBef>
              <a:spcAft>
                <a:spcPts val="0"/>
              </a:spcAft>
              <a:buNone/>
            </a:pPr>
            <a:endParaRPr sz="2150" u="sng"/>
          </a:p>
        </p:txBody>
      </p:sp>
      <p:sp>
        <p:nvSpPr>
          <p:cNvPr id="495" name="Google Shape;495;p64"/>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496" name="Google Shape;496;p64" descr="CGA NEW - Color"/>
          <p:cNvPicPr preferRelativeResize="0"/>
          <p:nvPr/>
        </p:nvPicPr>
        <p:blipFill rotWithShape="1">
          <a:blip r:embed="rId16">
            <a:alphaModFix/>
          </a:blip>
          <a:srcRect/>
          <a:stretch/>
        </p:blipFill>
        <p:spPr>
          <a:xfrm>
            <a:off x="381000" y="304800"/>
            <a:ext cx="1066800" cy="1066800"/>
          </a:xfrm>
          <a:prstGeom prst="rect">
            <a:avLst/>
          </a:prstGeom>
          <a:noFill/>
          <a:ln>
            <a:noFill/>
          </a:ln>
        </p:spPr>
      </p:pic>
      <p:sp>
        <p:nvSpPr>
          <p:cNvPr id="497" name="Google Shape;497;p64"/>
          <p:cNvSpPr txBox="1"/>
          <p:nvPr/>
        </p:nvSpPr>
        <p:spPr>
          <a:xfrm>
            <a:off x="1752600" y="758586"/>
            <a:ext cx="64008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(Rule #2</a:t>
            </a:r>
            <a:r>
              <a:rPr lang="en-US" sz="1800" b="1">
                <a:solidFill>
                  <a:schemeClr val="dk1"/>
                </a:solidFill>
              </a:rPr>
              <a:t>3</a:t>
            </a:r>
            <a:r>
              <a:rPr lang="en-US" sz="1800" b="1">
                <a:solidFill>
                  <a:schemeClr val="dk1"/>
                </a:solidFill>
                <a:latin typeface="Arial"/>
                <a:ea typeface="Arial"/>
                <a:cs typeface="Arial"/>
                <a:sym typeface="Arial"/>
              </a:rPr>
              <a:t>) 	</a:t>
            </a:r>
            <a:r>
              <a:rPr lang="en-US" sz="1800" b="1" u="sng">
                <a:solidFill>
                  <a:schemeClr val="dk1"/>
                </a:solidFill>
              </a:rPr>
              <a:t>LINKS TO RELEVANT USGA RULES</a:t>
            </a:r>
            <a:endParaRPr sz="1800" u="sng">
              <a:solidFill>
                <a:schemeClr val="dk1"/>
              </a:solidFill>
              <a:latin typeface="Arial"/>
              <a:ea typeface="Arial"/>
              <a:cs typeface="Arial"/>
              <a:sym typeface="Arial"/>
            </a:endParaRPr>
          </a:p>
        </p:txBody>
      </p:sp>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9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9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9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9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9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9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94">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494">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94">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494">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494">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94">
                                            <p:txEl>
                                              <p:pRg st="15" end="15"/>
                                            </p:txEl>
                                          </p:spTgt>
                                        </p:tgtEl>
                                        <p:attrNameLst>
                                          <p:attrName>style.visibility</p:attrName>
                                        </p:attrNameLst>
                                      </p:cBhvr>
                                      <p:to>
                                        <p:strVal val="visible"/>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nodeType="clickEffect">
                                  <p:stCondLst>
                                    <p:cond delay="0"/>
                                  </p:stCondLst>
                                  <p:childTnLst>
                                    <p:set>
                                      <p:cBhvr>
                                        <p:cTn id="70" dur="1" fill="hold">
                                          <p:stCondLst>
                                            <p:cond delay="0"/>
                                          </p:stCondLst>
                                        </p:cTn>
                                        <p:tgtEl>
                                          <p:spTgt spid="494">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pic>
        <p:nvPicPr>
          <p:cNvPr id="502" name="Google Shape;502;p65" descr="CGA NEW - Color"/>
          <p:cNvPicPr preferRelativeResize="0"/>
          <p:nvPr/>
        </p:nvPicPr>
        <p:blipFill rotWithShape="1">
          <a:blip r:embed="rId3">
            <a:alphaModFix/>
          </a:blip>
          <a:srcRect/>
          <a:stretch/>
        </p:blipFill>
        <p:spPr>
          <a:xfrm>
            <a:off x="381000" y="685800"/>
            <a:ext cx="533400" cy="533400"/>
          </a:xfrm>
          <a:prstGeom prst="rect">
            <a:avLst/>
          </a:prstGeom>
          <a:noFill/>
          <a:ln>
            <a:noFill/>
          </a:ln>
        </p:spPr>
      </p:pic>
      <p:pic>
        <p:nvPicPr>
          <p:cNvPr id="503" name="Google Shape;503;p65"/>
          <p:cNvPicPr preferRelativeResize="0"/>
          <p:nvPr/>
        </p:nvPicPr>
        <p:blipFill rotWithShape="1">
          <a:blip r:embed="rId4">
            <a:alphaModFix/>
          </a:blip>
          <a:srcRect/>
          <a:stretch/>
        </p:blipFill>
        <p:spPr>
          <a:xfrm>
            <a:off x="914400" y="0"/>
            <a:ext cx="7924800" cy="7010400"/>
          </a:xfrm>
          <a:prstGeom prst="rect">
            <a:avLst/>
          </a:prstGeom>
          <a:noFill/>
          <a:ln>
            <a:noFill/>
          </a:ln>
        </p:spPr>
      </p:pic>
    </p:spTree>
  </p:cSld>
  <p:clrMapOvr>
    <a:masterClrMapping/>
  </p:clrMapOvr>
  <p:transition>
    <p:fade thruBlk="1"/>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507"/>
        <p:cNvGrpSpPr/>
        <p:nvPr/>
      </p:nvGrpSpPr>
      <p:grpSpPr>
        <a:xfrm>
          <a:off x="0" y="0"/>
          <a:ext cx="0" cy="0"/>
          <a:chOff x="0" y="0"/>
          <a:chExt cx="0" cy="0"/>
        </a:xfrm>
      </p:grpSpPr>
      <p:sp>
        <p:nvSpPr>
          <p:cNvPr id="508" name="Google Shape;508;p66"/>
          <p:cNvSpPr txBox="1">
            <a:spLocks noGrp="1"/>
          </p:cNvSpPr>
          <p:nvPr>
            <p:ph type="body" idx="4294967295"/>
          </p:nvPr>
        </p:nvSpPr>
        <p:spPr>
          <a:xfrm>
            <a:off x="152400" y="535172"/>
            <a:ext cx="8813800" cy="6146800"/>
          </a:xfrm>
          <a:prstGeom prst="rect">
            <a:avLst/>
          </a:prstGeom>
          <a:solidFill>
            <a:srgbClr val="FDE9D8"/>
          </a:solidFill>
          <a:ln>
            <a:noFill/>
          </a:ln>
        </p:spPr>
        <p:txBody>
          <a:bodyPr spcFirstLastPara="1" wrap="square" lIns="91425" tIns="45700" rIns="91425" bIns="45700" anchor="t" anchorCtr="0">
            <a:normAutofit/>
          </a:bodyPr>
          <a:lstStyle/>
          <a:p>
            <a:pPr marL="342900" lvl="0" indent="-215900" algn="l" rtl="0">
              <a:lnSpc>
                <a:spcPct val="80000"/>
              </a:lnSpc>
              <a:spcBef>
                <a:spcPts val="0"/>
              </a:spcBef>
              <a:spcAft>
                <a:spcPts val="0"/>
              </a:spcAft>
              <a:buClr>
                <a:schemeClr val="dk1"/>
              </a:buClr>
              <a:buSzPts val="2000"/>
              <a:buNone/>
            </a:pPr>
            <a:endParaRPr sz="2000" b="1" u="sng"/>
          </a:p>
          <a:p>
            <a:pPr marL="0" lvl="0" indent="0" algn="ctr" rtl="0">
              <a:lnSpc>
                <a:spcPct val="80000"/>
              </a:lnSpc>
              <a:spcBef>
                <a:spcPts val="400"/>
              </a:spcBef>
              <a:spcAft>
                <a:spcPts val="0"/>
              </a:spcAft>
              <a:buClr>
                <a:schemeClr val="dk1"/>
              </a:buClr>
              <a:buSzPts val="2000"/>
              <a:buNone/>
            </a:pPr>
            <a:r>
              <a:rPr lang="en-US" sz="2000" b="1" u="sng"/>
              <a:t>CGA  INTERCLUB LOCAL RULES and TERMS of the COMPETITION</a:t>
            </a:r>
            <a:endParaRPr sz="2000" b="1"/>
          </a:p>
          <a:p>
            <a:pPr marL="342900" lvl="0" indent="-292100" algn="l" rtl="0">
              <a:lnSpc>
                <a:spcPct val="80000"/>
              </a:lnSpc>
              <a:spcBef>
                <a:spcPts val="160"/>
              </a:spcBef>
              <a:spcAft>
                <a:spcPts val="0"/>
              </a:spcAft>
              <a:buClr>
                <a:schemeClr val="dk1"/>
              </a:buClr>
              <a:buSzPts val="800"/>
              <a:buNone/>
            </a:pPr>
            <a:endParaRPr sz="800" b="1"/>
          </a:p>
          <a:p>
            <a:pPr marL="342900" lvl="0" indent="-292100" algn="l" rtl="0">
              <a:lnSpc>
                <a:spcPct val="80000"/>
              </a:lnSpc>
              <a:spcBef>
                <a:spcPts val="160"/>
              </a:spcBef>
              <a:spcAft>
                <a:spcPts val="0"/>
              </a:spcAft>
              <a:buClr>
                <a:schemeClr val="dk1"/>
              </a:buClr>
              <a:buSzPts val="800"/>
              <a:buNone/>
            </a:pPr>
            <a:endParaRPr sz="800" b="1"/>
          </a:p>
          <a:p>
            <a:pPr marL="342900" lvl="0" indent="-342900" algn="l" rtl="0">
              <a:lnSpc>
                <a:spcPct val="80000"/>
              </a:lnSpc>
              <a:spcBef>
                <a:spcPts val="400"/>
              </a:spcBef>
              <a:spcAft>
                <a:spcPts val="0"/>
              </a:spcAft>
              <a:buClr>
                <a:schemeClr val="dk1"/>
              </a:buClr>
              <a:buSzPts val="2000"/>
              <a:buChar char="•"/>
            </a:pPr>
            <a:r>
              <a:rPr lang="en-US" sz="2000"/>
              <a:t>Model Local Rule E-5 – Alternative to Stroke and Distance for Lost Ball or Ball Out of Bounds</a:t>
            </a:r>
            <a:endParaRPr sz="2000"/>
          </a:p>
          <a:p>
            <a:pPr marL="342900" lvl="0" indent="0" algn="l" rtl="0">
              <a:lnSpc>
                <a:spcPct val="80000"/>
              </a:lnSpc>
              <a:spcBef>
                <a:spcPts val="400"/>
              </a:spcBef>
              <a:spcAft>
                <a:spcPts val="0"/>
              </a:spcAft>
              <a:buNone/>
            </a:pPr>
            <a:r>
              <a:rPr lang="en-US" sz="2000"/>
              <a:t>When a player’s ball has not been found or is known or virtually certain to be out of bounds, the player may proceed as follows for 2 penalty strokes;</a:t>
            </a:r>
            <a:endParaRPr/>
          </a:p>
          <a:p>
            <a:pPr marL="742950" lvl="1" indent="-285750" algn="l" rtl="0">
              <a:lnSpc>
                <a:spcPct val="80000"/>
              </a:lnSpc>
              <a:spcBef>
                <a:spcPts val="400"/>
              </a:spcBef>
              <a:spcAft>
                <a:spcPts val="0"/>
              </a:spcAft>
              <a:buClr>
                <a:schemeClr val="dk1"/>
              </a:buClr>
              <a:buSzPts val="2000"/>
              <a:buChar char="–"/>
            </a:pPr>
            <a:r>
              <a:rPr lang="en-US" sz="2000"/>
              <a:t>the player may take relief by dropping the original ball or another ball in a large area between the point where the ball is estimated to have come to rest or gone out of bounds and the edge of the fairway of the hole being played that is not nearer the hole (see Rule 14.3)</a:t>
            </a:r>
            <a:endParaRPr/>
          </a:p>
          <a:p>
            <a:pPr marL="742950" lvl="1" indent="-285750" algn="l" rtl="0">
              <a:lnSpc>
                <a:spcPct val="80000"/>
              </a:lnSpc>
              <a:spcBef>
                <a:spcPts val="400"/>
              </a:spcBef>
              <a:spcAft>
                <a:spcPts val="0"/>
              </a:spcAft>
              <a:buClr>
                <a:schemeClr val="dk1"/>
              </a:buClr>
              <a:buSzPts val="2000"/>
              <a:buChar char="–"/>
            </a:pPr>
            <a:r>
              <a:rPr lang="en-US" sz="2000"/>
              <a:t>Cannot be used for an unplayable ball, or for a ball that is known or virtually certain to be in a penalty area</a:t>
            </a:r>
            <a:endParaRPr/>
          </a:p>
          <a:p>
            <a:pPr marL="742950" lvl="1" indent="-158750" algn="l" rtl="0">
              <a:lnSpc>
                <a:spcPct val="80000"/>
              </a:lnSpc>
              <a:spcBef>
                <a:spcPts val="400"/>
              </a:spcBef>
              <a:spcAft>
                <a:spcPts val="0"/>
              </a:spcAft>
              <a:buClr>
                <a:schemeClr val="dk1"/>
              </a:buClr>
              <a:buSzPts val="2000"/>
              <a:buNone/>
            </a:pPr>
            <a:endParaRPr sz="2000"/>
          </a:p>
          <a:p>
            <a:pPr marL="342900" lvl="0" indent="-342900" algn="l" rtl="0">
              <a:lnSpc>
                <a:spcPct val="80000"/>
              </a:lnSpc>
              <a:spcBef>
                <a:spcPts val="400"/>
              </a:spcBef>
              <a:spcAft>
                <a:spcPts val="0"/>
              </a:spcAft>
              <a:buClr>
                <a:schemeClr val="dk1"/>
              </a:buClr>
              <a:buSzPts val="2000"/>
              <a:buChar char="•"/>
            </a:pPr>
            <a:r>
              <a:rPr lang="en-US" sz="2000"/>
              <a:t>Model Local Rule F-5.2 - Immovable Obstructions close to putting green (General Area cut to fairway height)</a:t>
            </a:r>
            <a:endParaRPr/>
          </a:p>
          <a:p>
            <a:pPr marL="742950" lvl="1" indent="-285750" algn="l" rtl="0">
              <a:lnSpc>
                <a:spcPct val="80000"/>
              </a:lnSpc>
              <a:spcBef>
                <a:spcPts val="400"/>
              </a:spcBef>
              <a:spcAft>
                <a:spcPts val="0"/>
              </a:spcAft>
              <a:buClr>
                <a:schemeClr val="dk1"/>
              </a:buClr>
              <a:buSzPts val="2000"/>
              <a:buChar char="–"/>
            </a:pPr>
            <a:r>
              <a:rPr lang="en-US" sz="2000"/>
              <a:t>If the player’s ball lies off the putting green and in the general area cut to fairway height and an immovable obstruction within two club-lengths of the putting green and within two club-lengths of the ball intervenes on the line of play, the player may take relief under Rule 16.1. </a:t>
            </a:r>
            <a:r>
              <a:rPr lang="en-US" sz="2000" u="sng"/>
              <a:t>This Local Rule only applies when both the ball and the obstruction are in part of the general area cut to fairway height or less.</a:t>
            </a:r>
            <a:endParaRPr u="sng"/>
          </a:p>
        </p:txBody>
      </p:sp>
      <p:pic>
        <p:nvPicPr>
          <p:cNvPr id="509" name="Google Shape;509;p66" descr="CGA NEW - Color"/>
          <p:cNvPicPr preferRelativeResize="0"/>
          <p:nvPr/>
        </p:nvPicPr>
        <p:blipFill rotWithShape="1">
          <a:blip r:embed="rId3">
            <a:alphaModFix/>
          </a:blip>
          <a:srcRect/>
          <a:stretch/>
        </p:blipFill>
        <p:spPr>
          <a:xfrm>
            <a:off x="381000" y="685800"/>
            <a:ext cx="533400" cy="533400"/>
          </a:xfrm>
          <a:prstGeom prst="rect">
            <a:avLst/>
          </a:prstGeom>
          <a:noFill/>
          <a:ln>
            <a:noFill/>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08"/>
                                        </p:tgtEl>
                                        <p:attrNameLst>
                                          <p:attrName>style.visibility</p:attrName>
                                        </p:attrNameLst>
                                      </p:cBhvr>
                                      <p:to>
                                        <p:strVal val="visible"/>
                                      </p:to>
                                    </p:set>
                                    <p:animEffect transition="in" filter="fade">
                                      <p:cBhvr>
                                        <p:cTn id="7" dur="2000"/>
                                        <p:tgtEl>
                                          <p:spTgt spid="5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67"/>
          <p:cNvSpPr txBox="1">
            <a:spLocks noGrp="1"/>
          </p:cNvSpPr>
          <p:nvPr>
            <p:ph type="body" idx="1"/>
          </p:nvPr>
        </p:nvSpPr>
        <p:spPr>
          <a:xfrm>
            <a:off x="3048000" y="4724400"/>
            <a:ext cx="2895600" cy="2057400"/>
          </a:xfrm>
          <a:prstGeom prst="rect">
            <a:avLst/>
          </a:prstGeom>
          <a:noFill/>
          <a:ln>
            <a:noFill/>
          </a:ln>
        </p:spPr>
        <p:txBody>
          <a:bodyPr spcFirstLastPara="1" wrap="square" lIns="91425" tIns="45700" rIns="91425" bIns="45700" anchor="t" anchorCtr="0">
            <a:normAutofit/>
          </a:bodyPr>
          <a:lstStyle/>
          <a:p>
            <a:pPr marL="609600" lvl="0" indent="-558800" algn="l" rtl="0">
              <a:lnSpc>
                <a:spcPct val="80000"/>
              </a:lnSpc>
              <a:spcBef>
                <a:spcPts val="0"/>
              </a:spcBef>
              <a:spcAft>
                <a:spcPts val="0"/>
              </a:spcAft>
              <a:buClr>
                <a:schemeClr val="dk1"/>
              </a:buClr>
              <a:buSzPts val="800"/>
              <a:buNone/>
            </a:pPr>
            <a:endParaRPr sz="800" b="1" u="sng"/>
          </a:p>
          <a:p>
            <a:pPr marL="742950" lvl="1" indent="-196850" algn="l" rtl="0">
              <a:spcBef>
                <a:spcPts val="280"/>
              </a:spcBef>
              <a:spcAft>
                <a:spcPts val="0"/>
              </a:spcAft>
              <a:buClr>
                <a:schemeClr val="dk1"/>
              </a:buClr>
              <a:buSzPts val="1400"/>
              <a:buNone/>
            </a:pPr>
            <a:endParaRPr sz="1400">
              <a:solidFill>
                <a:srgbClr val="FF0000"/>
              </a:solidFill>
              <a:latin typeface="Arial"/>
              <a:ea typeface="Arial"/>
              <a:cs typeface="Arial"/>
              <a:sym typeface="Arial"/>
            </a:endParaRPr>
          </a:p>
        </p:txBody>
      </p:sp>
      <p:sp>
        <p:nvSpPr>
          <p:cNvPr id="515" name="Google Shape;515;p67"/>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516" name="Google Shape;516;p67" descr="CGA NEW - Color"/>
          <p:cNvPicPr preferRelativeResize="0"/>
          <p:nvPr/>
        </p:nvPicPr>
        <p:blipFill rotWithShape="1">
          <a:blip r:embed="rId3">
            <a:alphaModFix/>
          </a:blip>
          <a:srcRect/>
          <a:stretch/>
        </p:blipFill>
        <p:spPr>
          <a:xfrm>
            <a:off x="381000" y="304800"/>
            <a:ext cx="533400" cy="533400"/>
          </a:xfrm>
          <a:prstGeom prst="rect">
            <a:avLst/>
          </a:prstGeom>
          <a:noFill/>
          <a:ln>
            <a:noFill/>
          </a:ln>
        </p:spPr>
      </p:pic>
      <p:sp>
        <p:nvSpPr>
          <p:cNvPr id="517" name="Google Shape;517;p67"/>
          <p:cNvSpPr txBox="1"/>
          <p:nvPr/>
        </p:nvSpPr>
        <p:spPr>
          <a:xfrm>
            <a:off x="647700" y="279887"/>
            <a:ext cx="7848600"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800" b="1" u="sng" dirty="0">
                <a:solidFill>
                  <a:schemeClr val="dk1"/>
                </a:solidFill>
              </a:rPr>
              <a:t>Allowed Uses of Equipment</a:t>
            </a:r>
            <a:endParaRPr sz="1800" u="sng" dirty="0">
              <a:solidFill>
                <a:schemeClr val="dk1"/>
              </a:solidFill>
              <a:latin typeface="Arial"/>
              <a:ea typeface="Arial"/>
              <a:cs typeface="Arial"/>
              <a:sym typeface="Arial"/>
            </a:endParaRPr>
          </a:p>
        </p:txBody>
      </p:sp>
      <p:sp>
        <p:nvSpPr>
          <p:cNvPr id="518" name="Google Shape;518;p67"/>
          <p:cNvSpPr txBox="1"/>
          <p:nvPr/>
        </p:nvSpPr>
        <p:spPr>
          <a:xfrm>
            <a:off x="304800" y="826532"/>
            <a:ext cx="8534400" cy="44627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dirty="0">
                <a:solidFill>
                  <a:schemeClr val="hlink"/>
                </a:solidFill>
                <a:latin typeface="Arial"/>
                <a:ea typeface="Arial"/>
                <a:cs typeface="Arial"/>
                <a:sym typeface="Arial"/>
                <a:hlinkClick r:id="rId4"/>
              </a:rPr>
              <a:t>Rule 4.3a(4)</a:t>
            </a:r>
            <a:r>
              <a:rPr lang="en-US" sz="1800" dirty="0">
                <a:solidFill>
                  <a:schemeClr val="dk1"/>
                </a:solidFill>
                <a:latin typeface="Arial"/>
                <a:ea typeface="Arial"/>
                <a:cs typeface="Arial"/>
                <a:sym typeface="Arial"/>
              </a:rPr>
              <a:t> </a:t>
            </a:r>
            <a:r>
              <a:rPr lang="en-US" sz="1800" dirty="0">
                <a:solidFill>
                  <a:schemeClr val="dk1"/>
                </a:solidFill>
              </a:rPr>
              <a:t>allows “listening to audio or watching video on matters unrelated to the competition being played (such as a news report or background music). But in doing so, consideration should be shown to others (see Rules of Golf 1.2).”</a:t>
            </a:r>
            <a:endParaRPr dirty="0"/>
          </a:p>
          <a:p>
            <a:pPr marL="0" marR="0" lvl="0" indent="0" algn="l" rtl="0">
              <a:spcBef>
                <a:spcPts val="0"/>
              </a:spcBef>
              <a:spcAft>
                <a:spcPts val="0"/>
              </a:spcAft>
              <a:buNone/>
            </a:pPr>
            <a:endParaRPr dirty="0"/>
          </a:p>
          <a:p>
            <a:r>
              <a:rPr lang="en-US" sz="1800" b="1" dirty="0">
                <a:solidFill>
                  <a:schemeClr val="dk1"/>
                </a:solidFill>
                <a:latin typeface="Arial"/>
                <a:ea typeface="Arial"/>
                <a:cs typeface="Arial"/>
                <a:sym typeface="Arial"/>
              </a:rPr>
              <a:t>Penalty for 1</a:t>
            </a:r>
            <a:r>
              <a:rPr lang="en-US" sz="1800" b="1" baseline="30000" dirty="0">
                <a:solidFill>
                  <a:schemeClr val="dk1"/>
                </a:solidFill>
                <a:latin typeface="Arial"/>
                <a:ea typeface="Arial"/>
                <a:cs typeface="Arial"/>
                <a:sym typeface="Arial"/>
              </a:rPr>
              <a:t>st</a:t>
            </a:r>
            <a:r>
              <a:rPr lang="en-US" sz="1800" b="1" dirty="0">
                <a:solidFill>
                  <a:schemeClr val="dk1"/>
                </a:solidFill>
                <a:latin typeface="Arial"/>
                <a:ea typeface="Arial"/>
                <a:cs typeface="Arial"/>
                <a:sym typeface="Arial"/>
              </a:rPr>
              <a:t> Breach </a:t>
            </a:r>
            <a:r>
              <a:rPr lang="en-US" sz="1800" b="1" dirty="0">
                <a:solidFill>
                  <a:schemeClr val="dk1"/>
                </a:solidFill>
              </a:rPr>
              <a:t>=</a:t>
            </a:r>
            <a:r>
              <a:rPr lang="en-US" sz="1800" b="1" dirty="0">
                <a:solidFill>
                  <a:schemeClr val="dk1"/>
                </a:solidFill>
                <a:latin typeface="Arial"/>
                <a:ea typeface="Arial"/>
                <a:cs typeface="Arial"/>
                <a:sym typeface="Arial"/>
              </a:rPr>
              <a:t> General Penalty (Player’s score cannot count for that hole under Rule 23.9a)</a:t>
            </a:r>
            <a:endParaRPr b="1" dirty="0"/>
          </a:p>
          <a:p>
            <a:pPr marL="0" marR="0" lvl="0" indent="0" algn="l" rtl="0">
              <a:spcBef>
                <a:spcPts val="0"/>
              </a:spcBef>
              <a:spcAft>
                <a:spcPts val="0"/>
              </a:spcAft>
              <a:buNone/>
            </a:pPr>
            <a:r>
              <a:rPr lang="en-US" sz="1800" b="1" dirty="0">
                <a:solidFill>
                  <a:schemeClr val="dk1"/>
                </a:solidFill>
                <a:latin typeface="Arial"/>
                <a:ea typeface="Arial"/>
                <a:cs typeface="Arial"/>
                <a:sym typeface="Arial"/>
              </a:rPr>
              <a:t>Penalty for 2</a:t>
            </a:r>
            <a:r>
              <a:rPr lang="en-US" sz="1800" b="1" baseline="30000" dirty="0">
                <a:solidFill>
                  <a:schemeClr val="dk1"/>
                </a:solidFill>
                <a:latin typeface="Arial"/>
                <a:ea typeface="Arial"/>
                <a:cs typeface="Arial"/>
                <a:sym typeface="Arial"/>
              </a:rPr>
              <a:t>nd</a:t>
            </a:r>
            <a:r>
              <a:rPr lang="en-US" sz="1800" b="1" dirty="0">
                <a:solidFill>
                  <a:schemeClr val="dk1"/>
                </a:solidFill>
                <a:latin typeface="Arial"/>
                <a:ea typeface="Arial"/>
                <a:cs typeface="Arial"/>
                <a:sym typeface="Arial"/>
              </a:rPr>
              <a:t> Breach = Disqualification</a:t>
            </a:r>
            <a:r>
              <a:rPr lang="en-US" sz="1800" b="1" dirty="0">
                <a:solidFill>
                  <a:schemeClr val="dk1"/>
                </a:solidFill>
              </a:rPr>
              <a:t> of the player &amp; partner under Rule 23.9b and Rule 4.3</a:t>
            </a:r>
            <a:endParaRPr sz="1800" dirty="0">
              <a:solidFill>
                <a:schemeClr val="dk1"/>
              </a:solidFill>
              <a:latin typeface="Arial"/>
              <a:ea typeface="Arial"/>
              <a:cs typeface="Arial"/>
              <a:sym typeface="Arial"/>
            </a:endParaRPr>
          </a:p>
          <a:p>
            <a:pPr marL="0" marR="0" lvl="0" indent="0" algn="l" rtl="0">
              <a:spcBef>
                <a:spcPts val="0"/>
              </a:spcBef>
              <a:spcAft>
                <a:spcPts val="0"/>
              </a:spcAft>
              <a:buNone/>
            </a:pPr>
            <a:endParaRPr sz="1800" dirty="0">
              <a:solidFill>
                <a:schemeClr val="dk1"/>
              </a:solidFill>
            </a:endParaRPr>
          </a:p>
          <a:p>
            <a:pPr marL="0" marR="0" lvl="0" indent="0" algn="l" rtl="0">
              <a:spcBef>
                <a:spcPts val="0"/>
              </a:spcBef>
              <a:spcAft>
                <a:spcPts val="0"/>
              </a:spcAft>
              <a:buNone/>
            </a:pPr>
            <a:r>
              <a:rPr lang="en-US" sz="1800" b="1" u="sng" dirty="0">
                <a:solidFill>
                  <a:schemeClr val="dk1"/>
                </a:solidFill>
              </a:rPr>
              <a:t>Distance-measuring devices are permitted (i.e. range finders, GHIN app, 18 birdies). Any SLOPE setting MUST be turned OFF during an Interclub match</a:t>
            </a:r>
          </a:p>
          <a:p>
            <a:pPr marL="0" marR="0" lvl="0" indent="0" algn="l" rtl="0">
              <a:spcBef>
                <a:spcPts val="0"/>
              </a:spcBef>
              <a:spcAft>
                <a:spcPts val="0"/>
              </a:spcAft>
              <a:buNone/>
            </a:pPr>
            <a:endParaRPr lang="en-US" sz="1800" b="1" u="sng" dirty="0">
              <a:solidFill>
                <a:schemeClr val="dk1"/>
              </a:solidFill>
            </a:endParaRPr>
          </a:p>
          <a:p>
            <a:pPr marL="0" marR="0" lvl="0" indent="0" algn="l" rtl="0">
              <a:spcBef>
                <a:spcPts val="0"/>
              </a:spcBef>
              <a:spcAft>
                <a:spcPts val="0"/>
              </a:spcAft>
              <a:buNone/>
            </a:pPr>
            <a:r>
              <a:rPr lang="en-US" sz="1800" b="1" dirty="0">
                <a:solidFill>
                  <a:schemeClr val="dk1"/>
                </a:solidFill>
              </a:rPr>
              <a:t>Penalty for 1</a:t>
            </a:r>
            <a:r>
              <a:rPr lang="en-US" sz="1800" b="1" baseline="30000" dirty="0">
                <a:solidFill>
                  <a:schemeClr val="dk1"/>
                </a:solidFill>
              </a:rPr>
              <a:t>st</a:t>
            </a:r>
            <a:r>
              <a:rPr lang="en-US" sz="1800" b="1" dirty="0">
                <a:solidFill>
                  <a:schemeClr val="dk1"/>
                </a:solidFill>
              </a:rPr>
              <a:t> Breach = General Penalty (Player’s score cannot count for that hole under Rule 23.9a)</a:t>
            </a:r>
          </a:p>
          <a:p>
            <a:pPr marL="0" marR="0" lvl="0" indent="0" algn="l" rtl="0">
              <a:spcBef>
                <a:spcPts val="0"/>
              </a:spcBef>
              <a:spcAft>
                <a:spcPts val="0"/>
              </a:spcAft>
              <a:buNone/>
            </a:pPr>
            <a:r>
              <a:rPr lang="en-US" sz="1800" b="1" dirty="0">
                <a:solidFill>
                  <a:schemeClr val="dk1"/>
                </a:solidFill>
              </a:rPr>
              <a:t>Penalty for 2</a:t>
            </a:r>
            <a:r>
              <a:rPr lang="en-US" sz="1800" b="1" baseline="30000" dirty="0">
                <a:solidFill>
                  <a:schemeClr val="dk1"/>
                </a:solidFill>
              </a:rPr>
              <a:t>nd</a:t>
            </a:r>
            <a:r>
              <a:rPr lang="en-US" sz="1800" b="1" dirty="0">
                <a:solidFill>
                  <a:schemeClr val="dk1"/>
                </a:solidFill>
              </a:rPr>
              <a:t> Breach = Disqualification of the player &amp; partner under Rule 23.9b &amp; Rule 4.3</a:t>
            </a:r>
            <a:endParaRPr sz="1800" dirty="0">
              <a:solidFill>
                <a:schemeClr val="dk1"/>
              </a:solidFill>
            </a:endParaRPr>
          </a:p>
        </p:txBody>
      </p:sp>
      <p:pic>
        <p:nvPicPr>
          <p:cNvPr id="519" name="Google Shape;519;p67"/>
          <p:cNvPicPr preferRelativeResize="0"/>
          <p:nvPr/>
        </p:nvPicPr>
        <p:blipFill rotWithShape="1">
          <a:blip r:embed="rId5">
            <a:alphaModFix/>
          </a:blip>
          <a:srcRect/>
          <a:stretch/>
        </p:blipFill>
        <p:spPr>
          <a:xfrm>
            <a:off x="6980912" y="5226018"/>
            <a:ext cx="2163088" cy="1610899"/>
          </a:xfrm>
          <a:prstGeom prst="rect">
            <a:avLst/>
          </a:prstGeom>
          <a:noFill/>
          <a:ln>
            <a:noFill/>
          </a:ln>
        </p:spPr>
      </p:pic>
    </p:spTree>
  </p:cSld>
  <p:clrMapOvr>
    <a:masterClrMapping/>
  </p:clrMapOvr>
  <p:transition>
    <p:fade thruBlk="1"/>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68"/>
          <p:cNvSpPr txBox="1">
            <a:spLocks noGrp="1"/>
          </p:cNvSpPr>
          <p:nvPr>
            <p:ph type="title"/>
          </p:nvPr>
        </p:nvSpPr>
        <p:spPr>
          <a:xfrm>
            <a:off x="457200" y="274638"/>
            <a:ext cx="8229600" cy="411162"/>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n-US" sz="2000" b="1" u="sng"/>
              <a:t>- Captains Checklist -</a:t>
            </a:r>
            <a:r>
              <a:rPr lang="en-US" sz="4000"/>
              <a:t> </a:t>
            </a:r>
            <a:endParaRPr/>
          </a:p>
        </p:txBody>
      </p:sp>
      <p:sp>
        <p:nvSpPr>
          <p:cNvPr id="525" name="Google Shape;525;p68"/>
          <p:cNvSpPr txBox="1">
            <a:spLocks noGrp="1"/>
          </p:cNvSpPr>
          <p:nvPr>
            <p:ph type="body" idx="1"/>
          </p:nvPr>
        </p:nvSpPr>
        <p:spPr>
          <a:xfrm>
            <a:off x="457200" y="838200"/>
            <a:ext cx="8458200" cy="5715000"/>
          </a:xfrm>
          <a:prstGeom prst="rect">
            <a:avLst/>
          </a:prstGeom>
          <a:noFill/>
          <a:ln>
            <a:noFill/>
          </a:ln>
        </p:spPr>
        <p:txBody>
          <a:bodyPr spcFirstLastPara="1" wrap="square" lIns="91425" tIns="45700" rIns="91425" bIns="45700" anchor="t" anchorCtr="0">
            <a:normAutofit/>
          </a:bodyPr>
          <a:lstStyle/>
          <a:p>
            <a:pPr marL="342900" lvl="0" indent="-342900" algn="ctr" rtl="0">
              <a:lnSpc>
                <a:spcPct val="90000"/>
              </a:lnSpc>
              <a:spcBef>
                <a:spcPts val="0"/>
              </a:spcBef>
              <a:spcAft>
                <a:spcPts val="0"/>
              </a:spcAft>
              <a:buClr>
                <a:schemeClr val="dk1"/>
              </a:buClr>
              <a:buSzPts val="2400"/>
              <a:buFont typeface="Calibri"/>
              <a:buNone/>
            </a:pPr>
            <a:r>
              <a:rPr lang="en-US" sz="2400" b="1" u="sng" dirty="0"/>
              <a:t>BEFORE SEASON BEGINS</a:t>
            </a:r>
            <a:endParaRPr sz="2400" dirty="0"/>
          </a:p>
          <a:p>
            <a:pPr marL="342900" lvl="0" indent="-279400" algn="l" rtl="0">
              <a:lnSpc>
                <a:spcPct val="90000"/>
              </a:lnSpc>
              <a:spcBef>
                <a:spcPts val="200"/>
              </a:spcBef>
              <a:spcAft>
                <a:spcPts val="0"/>
              </a:spcAft>
              <a:buClr>
                <a:schemeClr val="dk1"/>
              </a:buClr>
              <a:buSzPts val="1000"/>
              <a:buNone/>
            </a:pPr>
            <a:endParaRPr sz="1000" dirty="0"/>
          </a:p>
          <a:p>
            <a:pPr marL="342900" lvl="0" indent="-342900" algn="l" rtl="0">
              <a:lnSpc>
                <a:spcPct val="90000"/>
              </a:lnSpc>
              <a:spcBef>
                <a:spcPts val="480"/>
              </a:spcBef>
              <a:spcAft>
                <a:spcPts val="0"/>
              </a:spcAft>
              <a:buClr>
                <a:schemeClr val="dk1"/>
              </a:buClr>
              <a:buSzPts val="2400"/>
              <a:buChar char="•"/>
            </a:pPr>
            <a:r>
              <a:rPr lang="en-US" sz="2400" dirty="0"/>
              <a:t>Submit Team entry (include other confirmed Pod teams) </a:t>
            </a:r>
            <a:endParaRPr dirty="0"/>
          </a:p>
          <a:p>
            <a:pPr marL="342900" lvl="0" indent="-266700" algn="l" rtl="0">
              <a:lnSpc>
                <a:spcPct val="90000"/>
              </a:lnSpc>
              <a:spcBef>
                <a:spcPts val="240"/>
              </a:spcBef>
              <a:spcAft>
                <a:spcPts val="0"/>
              </a:spcAft>
              <a:buClr>
                <a:schemeClr val="dk1"/>
              </a:buClr>
              <a:buSzPts val="1200"/>
              <a:buNone/>
            </a:pPr>
            <a:endParaRPr sz="1200" dirty="0"/>
          </a:p>
          <a:p>
            <a:pPr marL="342900" lvl="0" indent="-342900" algn="l" rtl="0">
              <a:lnSpc>
                <a:spcPct val="90000"/>
              </a:lnSpc>
              <a:spcBef>
                <a:spcPts val="480"/>
              </a:spcBef>
              <a:spcAft>
                <a:spcPts val="0"/>
              </a:spcAft>
              <a:buClr>
                <a:schemeClr val="dk1"/>
              </a:buClr>
              <a:buSzPts val="2400"/>
              <a:buChar char="•"/>
            </a:pPr>
            <a:r>
              <a:rPr lang="en-US" sz="2400" dirty="0"/>
              <a:t>Attend Captains Meeting</a:t>
            </a:r>
            <a:endParaRPr dirty="0"/>
          </a:p>
          <a:p>
            <a:pPr marL="342900" lvl="0" indent="-266700" algn="l" rtl="0">
              <a:lnSpc>
                <a:spcPct val="90000"/>
              </a:lnSpc>
              <a:spcBef>
                <a:spcPts val="240"/>
              </a:spcBef>
              <a:spcAft>
                <a:spcPts val="0"/>
              </a:spcAft>
              <a:buClr>
                <a:schemeClr val="dk1"/>
              </a:buClr>
              <a:buSzPts val="1200"/>
              <a:buNone/>
            </a:pPr>
            <a:endParaRPr sz="1200" dirty="0"/>
          </a:p>
          <a:p>
            <a:pPr marL="342900" lvl="0" indent="-342900" algn="l" rtl="0">
              <a:lnSpc>
                <a:spcPct val="90000"/>
              </a:lnSpc>
              <a:spcBef>
                <a:spcPts val="480"/>
              </a:spcBef>
              <a:spcAft>
                <a:spcPts val="0"/>
              </a:spcAft>
              <a:buClr>
                <a:schemeClr val="dk1"/>
              </a:buClr>
              <a:buSzPts val="2400"/>
              <a:buChar char="•"/>
            </a:pPr>
            <a:r>
              <a:rPr lang="en-US" sz="2400" dirty="0"/>
              <a:t>Meet with Pod Captains to:</a:t>
            </a:r>
            <a:endParaRPr dirty="0"/>
          </a:p>
          <a:p>
            <a:pPr marL="742950" lvl="1" indent="-285750" algn="l" rtl="0">
              <a:lnSpc>
                <a:spcPct val="90000"/>
              </a:lnSpc>
              <a:spcBef>
                <a:spcPts val="400"/>
              </a:spcBef>
              <a:spcAft>
                <a:spcPts val="0"/>
              </a:spcAft>
              <a:buClr>
                <a:schemeClr val="dk1"/>
              </a:buClr>
              <a:buSzPts val="2000"/>
              <a:buChar char="–"/>
            </a:pPr>
            <a:r>
              <a:rPr lang="en-US" sz="2000" dirty="0"/>
              <a:t>Set regular season schedules</a:t>
            </a:r>
            <a:endParaRPr dirty="0"/>
          </a:p>
          <a:p>
            <a:pPr marL="742950" lvl="1" indent="-285750" algn="l" rtl="0">
              <a:lnSpc>
                <a:spcPct val="90000"/>
              </a:lnSpc>
              <a:spcBef>
                <a:spcPts val="400"/>
              </a:spcBef>
              <a:spcAft>
                <a:spcPts val="0"/>
              </a:spcAft>
              <a:buClr>
                <a:schemeClr val="dk1"/>
              </a:buClr>
              <a:buSzPts val="2000"/>
              <a:buChar char="–"/>
            </a:pPr>
            <a:r>
              <a:rPr lang="en-US" sz="2000" dirty="0"/>
              <a:t>Coordinate social plans &amp; cart fees</a:t>
            </a:r>
            <a:endParaRPr dirty="0"/>
          </a:p>
          <a:p>
            <a:pPr marL="342900" lvl="0" indent="-266700" algn="l" rtl="0">
              <a:lnSpc>
                <a:spcPct val="90000"/>
              </a:lnSpc>
              <a:spcBef>
                <a:spcPts val="240"/>
              </a:spcBef>
              <a:spcAft>
                <a:spcPts val="0"/>
              </a:spcAft>
              <a:buClr>
                <a:schemeClr val="dk1"/>
              </a:buClr>
              <a:buSzPts val="1200"/>
              <a:buNone/>
            </a:pPr>
            <a:endParaRPr sz="1200" dirty="0"/>
          </a:p>
          <a:p>
            <a:pPr marL="342900" lvl="0" indent="-342900" algn="l" rtl="0">
              <a:lnSpc>
                <a:spcPct val="90000"/>
              </a:lnSpc>
              <a:spcBef>
                <a:spcPts val="480"/>
              </a:spcBef>
              <a:spcAft>
                <a:spcPts val="0"/>
              </a:spcAft>
              <a:buClr>
                <a:schemeClr val="dk1"/>
              </a:buClr>
              <a:buSzPts val="2400"/>
              <a:buChar char="•"/>
            </a:pPr>
            <a:r>
              <a:rPr lang="en-US" sz="2400" dirty="0"/>
              <a:t>Secure your Golf Genius link to;</a:t>
            </a:r>
            <a:endParaRPr dirty="0"/>
          </a:p>
          <a:p>
            <a:pPr marL="742950" lvl="1" indent="-285750" algn="l" rtl="0">
              <a:lnSpc>
                <a:spcPct val="90000"/>
              </a:lnSpc>
              <a:spcBef>
                <a:spcPts val="400"/>
              </a:spcBef>
              <a:spcAft>
                <a:spcPts val="0"/>
              </a:spcAft>
              <a:buClr>
                <a:schemeClr val="dk1"/>
              </a:buClr>
              <a:buSzPts val="2000"/>
              <a:buChar char="–"/>
            </a:pPr>
            <a:r>
              <a:rPr lang="en-US" sz="2000" dirty="0"/>
              <a:t>Set-up team &amp; match rosters </a:t>
            </a:r>
            <a:endParaRPr dirty="0"/>
          </a:p>
          <a:p>
            <a:pPr marL="742950" lvl="1" indent="-285750" algn="l" rtl="0">
              <a:lnSpc>
                <a:spcPct val="90000"/>
              </a:lnSpc>
              <a:spcBef>
                <a:spcPts val="400"/>
              </a:spcBef>
              <a:spcAft>
                <a:spcPts val="0"/>
              </a:spcAft>
              <a:buClr>
                <a:schemeClr val="dk1"/>
              </a:buClr>
              <a:buSzPts val="2000"/>
              <a:buChar char="–"/>
            </a:pPr>
            <a:r>
              <a:rPr lang="en-US" sz="2000" dirty="0"/>
              <a:t>Set regular season match dates</a:t>
            </a:r>
            <a:endParaRPr dirty="0"/>
          </a:p>
          <a:p>
            <a:pPr marL="742950" lvl="1" indent="-285750" algn="l" rtl="0">
              <a:lnSpc>
                <a:spcPct val="90000"/>
              </a:lnSpc>
              <a:spcBef>
                <a:spcPts val="400"/>
              </a:spcBef>
              <a:spcAft>
                <a:spcPts val="0"/>
              </a:spcAft>
              <a:buClr>
                <a:schemeClr val="dk1"/>
              </a:buClr>
              <a:buSzPts val="2000"/>
              <a:buChar char="–"/>
            </a:pPr>
            <a:r>
              <a:rPr lang="en-US" sz="2000" dirty="0"/>
              <a:t>Set tees used for home matches</a:t>
            </a:r>
            <a:endParaRPr dirty="0"/>
          </a:p>
          <a:p>
            <a:pPr marL="1600200" lvl="3" indent="-127000" algn="l" rtl="0">
              <a:lnSpc>
                <a:spcPct val="90000"/>
              </a:lnSpc>
              <a:spcBef>
                <a:spcPts val="320"/>
              </a:spcBef>
              <a:spcAft>
                <a:spcPts val="0"/>
              </a:spcAft>
              <a:buClr>
                <a:schemeClr val="dk1"/>
              </a:buClr>
              <a:buSzPts val="1600"/>
              <a:buNone/>
            </a:pPr>
            <a:endParaRPr sz="1600" dirty="0"/>
          </a:p>
          <a:p>
            <a:pPr marL="342900" lvl="0" indent="-342900" algn="l" rtl="0">
              <a:lnSpc>
                <a:spcPct val="90000"/>
              </a:lnSpc>
              <a:spcBef>
                <a:spcPts val="480"/>
              </a:spcBef>
              <a:spcAft>
                <a:spcPts val="0"/>
              </a:spcAft>
              <a:buClr>
                <a:schemeClr val="dk1"/>
              </a:buClr>
              <a:buSzPts val="2400"/>
              <a:buChar char="•"/>
            </a:pPr>
            <a:r>
              <a:rPr lang="en-US" sz="2400" dirty="0"/>
              <a:t>Hold team meeting to review: format, match play rules, schedule, etc.</a:t>
            </a:r>
            <a:endParaRPr sz="2400" b="1" u="sng" dirty="0"/>
          </a:p>
        </p:txBody>
      </p:sp>
      <p:pic>
        <p:nvPicPr>
          <p:cNvPr id="526" name="Google Shape;526;p68" descr="CGA NEW - Color"/>
          <p:cNvPicPr preferRelativeResize="0"/>
          <p:nvPr/>
        </p:nvPicPr>
        <p:blipFill rotWithShape="1">
          <a:blip r:embed="rId3">
            <a:alphaModFix/>
          </a:blip>
          <a:srcRect/>
          <a:stretch/>
        </p:blipFill>
        <p:spPr>
          <a:xfrm>
            <a:off x="762000" y="304800"/>
            <a:ext cx="762000" cy="762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24"/>
                                        </p:tgtEl>
                                        <p:attrNameLst>
                                          <p:attrName>style.visibility</p:attrName>
                                        </p:attrNameLst>
                                      </p:cBhvr>
                                      <p:to>
                                        <p:strVal val="visible"/>
                                      </p:to>
                                    </p:set>
                                  </p:childTnLst>
                                </p:cTn>
                              </p:par>
                            </p:childTnLst>
                          </p:cTn>
                        </p:par>
                        <p:par>
                          <p:cTn id="7" fill="hold">
                            <p:stCondLst>
                              <p:cond delay="1"/>
                            </p:stCondLst>
                            <p:childTnLst>
                              <p:par>
                                <p:cTn id="8" presetID="1" presetClass="entr" presetSubtype="0" fill="hold" nodeType="afterEffect">
                                  <p:stCondLst>
                                    <p:cond delay="0"/>
                                  </p:stCondLst>
                                  <p:childTnLst>
                                    <p:set>
                                      <p:cBhvr>
                                        <p:cTn id="9" dur="1" fill="hold">
                                          <p:stCondLst>
                                            <p:cond delay="0"/>
                                          </p:stCondLst>
                                        </p:cTn>
                                        <p:tgtEl>
                                          <p:spTgt spid="5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530"/>
        <p:cNvGrpSpPr/>
        <p:nvPr/>
      </p:nvGrpSpPr>
      <p:grpSpPr>
        <a:xfrm>
          <a:off x="0" y="0"/>
          <a:ext cx="0" cy="0"/>
          <a:chOff x="0" y="0"/>
          <a:chExt cx="0" cy="0"/>
        </a:xfrm>
      </p:grpSpPr>
      <p:sp>
        <p:nvSpPr>
          <p:cNvPr id="531" name="Google Shape;531;p69"/>
          <p:cNvSpPr txBox="1">
            <a:spLocks noGrp="1"/>
          </p:cNvSpPr>
          <p:nvPr>
            <p:ph type="title"/>
          </p:nvPr>
        </p:nvSpPr>
        <p:spPr>
          <a:xfrm>
            <a:off x="457200" y="274638"/>
            <a:ext cx="8229600" cy="411162"/>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n-US" sz="2000" b="1" u="sng"/>
              <a:t>- Captains Checklist -</a:t>
            </a:r>
            <a:r>
              <a:rPr lang="en-US" sz="4000"/>
              <a:t> </a:t>
            </a:r>
            <a:endParaRPr/>
          </a:p>
        </p:txBody>
      </p:sp>
      <p:sp>
        <p:nvSpPr>
          <p:cNvPr id="532" name="Google Shape;532;p69"/>
          <p:cNvSpPr txBox="1">
            <a:spLocks noGrp="1"/>
          </p:cNvSpPr>
          <p:nvPr>
            <p:ph type="body" idx="1"/>
          </p:nvPr>
        </p:nvSpPr>
        <p:spPr>
          <a:xfrm>
            <a:off x="457200" y="838200"/>
            <a:ext cx="8229600" cy="5562600"/>
          </a:xfrm>
          <a:prstGeom prst="rect">
            <a:avLst/>
          </a:prstGeom>
          <a:noFill/>
          <a:ln>
            <a:noFill/>
          </a:ln>
        </p:spPr>
        <p:txBody>
          <a:bodyPr spcFirstLastPara="1" wrap="square" lIns="91425" tIns="45700" rIns="91425" bIns="45700" anchor="t" anchorCtr="0">
            <a:normAutofit lnSpcReduction="10000"/>
          </a:bodyPr>
          <a:lstStyle/>
          <a:p>
            <a:pPr marL="342900" lvl="0" indent="-342900" algn="ctr" rtl="0">
              <a:lnSpc>
                <a:spcPct val="80000"/>
              </a:lnSpc>
              <a:spcBef>
                <a:spcPts val="0"/>
              </a:spcBef>
              <a:spcAft>
                <a:spcPts val="0"/>
              </a:spcAft>
              <a:buClr>
                <a:schemeClr val="dk1"/>
              </a:buClr>
              <a:buSzPts val="1800"/>
              <a:buFont typeface="Calibri"/>
              <a:buNone/>
            </a:pPr>
            <a:r>
              <a:rPr lang="en-US" sz="1800" b="1" u="sng"/>
              <a:t>BEFORE EVERY MATCH</a:t>
            </a:r>
            <a:endParaRPr sz="1800" b="1" i="1" u="sng"/>
          </a:p>
          <a:p>
            <a:pPr marL="342900" lvl="0" indent="-228600" algn="l" rtl="0">
              <a:lnSpc>
                <a:spcPct val="80000"/>
              </a:lnSpc>
              <a:spcBef>
                <a:spcPts val="360"/>
              </a:spcBef>
              <a:spcAft>
                <a:spcPts val="0"/>
              </a:spcAft>
              <a:buClr>
                <a:schemeClr val="dk1"/>
              </a:buClr>
              <a:buSzPts val="1800"/>
              <a:buNone/>
            </a:pPr>
            <a:endParaRPr sz="1800" b="1" i="1" u="sng"/>
          </a:p>
          <a:p>
            <a:pPr marL="342900" lvl="0" indent="-342900" algn="l" rtl="0">
              <a:lnSpc>
                <a:spcPct val="80000"/>
              </a:lnSpc>
              <a:spcBef>
                <a:spcPts val="360"/>
              </a:spcBef>
              <a:spcAft>
                <a:spcPts val="0"/>
              </a:spcAft>
              <a:buClr>
                <a:schemeClr val="dk1"/>
              </a:buClr>
              <a:buSzPts val="1800"/>
              <a:buChar char="•"/>
            </a:pPr>
            <a:r>
              <a:rPr lang="en-US" sz="1800" b="1" i="1" u="sng"/>
              <a:t>1 Week Prior to a Match;</a:t>
            </a:r>
            <a:endParaRPr sz="1800"/>
          </a:p>
          <a:p>
            <a:pPr marL="342900" lvl="0" indent="-342900" algn="l" rtl="0">
              <a:lnSpc>
                <a:spcPct val="80000"/>
              </a:lnSpc>
              <a:spcBef>
                <a:spcPts val="360"/>
              </a:spcBef>
              <a:spcAft>
                <a:spcPts val="0"/>
              </a:spcAft>
              <a:buClr>
                <a:schemeClr val="dk1"/>
              </a:buClr>
              <a:buSzPts val="1800"/>
              <a:buChar char="•"/>
            </a:pPr>
            <a:r>
              <a:rPr lang="en-US" sz="1800"/>
              <a:t>Confirm match schedule </a:t>
            </a:r>
            <a:r>
              <a:rPr lang="en-US" sz="1400" b="1"/>
              <a:t>(NOTE: If  rescheduled, edit in GG)</a:t>
            </a:r>
            <a:endParaRPr/>
          </a:p>
          <a:p>
            <a:pPr marL="342900">
              <a:lnSpc>
                <a:spcPct val="80000"/>
              </a:lnSpc>
            </a:pPr>
            <a:r>
              <a:rPr lang="en-US" sz="1800"/>
              <a:t>Prepare a 4/8 man team match roster in GG </a:t>
            </a:r>
            <a:r>
              <a:rPr lang="en-US" sz="1800" i="1">
                <a:solidFill>
                  <a:srgbClr val="FF0000"/>
                </a:solidFill>
              </a:rPr>
              <a:t>(no later than 24 hours prior to a match)</a:t>
            </a:r>
            <a:endParaRPr lang="en-US" sz="1800"/>
          </a:p>
          <a:p>
            <a:pPr marL="742950" lvl="1" indent="-285750" algn="l" rtl="0">
              <a:lnSpc>
                <a:spcPct val="80000"/>
              </a:lnSpc>
              <a:spcBef>
                <a:spcPts val="320"/>
              </a:spcBef>
              <a:spcAft>
                <a:spcPts val="0"/>
              </a:spcAft>
              <a:buClr>
                <a:schemeClr val="dk1"/>
              </a:buClr>
              <a:buSzPts val="1600"/>
              <a:buChar char="–"/>
            </a:pPr>
            <a:r>
              <a:rPr lang="en-US" sz="1600"/>
              <a:t>List players in Low to High handicap order (refer to Rule 9.F)</a:t>
            </a:r>
            <a:endParaRPr/>
          </a:p>
          <a:p>
            <a:pPr marL="742950" lvl="1" indent="-285750" algn="l" rtl="0">
              <a:lnSpc>
                <a:spcPct val="80000"/>
              </a:lnSpc>
              <a:spcBef>
                <a:spcPts val="320"/>
              </a:spcBef>
              <a:spcAft>
                <a:spcPts val="0"/>
              </a:spcAft>
              <a:buClr>
                <a:schemeClr val="dk1"/>
              </a:buClr>
              <a:buSzPts val="1600"/>
              <a:buChar char="–"/>
            </a:pPr>
            <a:r>
              <a:rPr lang="en-US" sz="1600"/>
              <a:t>Review opponents Match Roster</a:t>
            </a:r>
            <a:endParaRPr/>
          </a:p>
          <a:p>
            <a:pPr marL="342900" lvl="0" indent="-342900" algn="l" rtl="0">
              <a:lnSpc>
                <a:spcPct val="80000"/>
              </a:lnSpc>
              <a:spcBef>
                <a:spcPts val="360"/>
              </a:spcBef>
              <a:spcAft>
                <a:spcPts val="0"/>
              </a:spcAft>
              <a:buClr>
                <a:schemeClr val="dk1"/>
              </a:buClr>
              <a:buSzPts val="1800"/>
              <a:buChar char="•"/>
            </a:pPr>
            <a:r>
              <a:rPr lang="en-US" sz="1800"/>
              <a:t>Verify opposing team’s lineup (eligibility, correct order, etc.)</a:t>
            </a:r>
            <a:endParaRPr/>
          </a:p>
          <a:p>
            <a:pPr marL="342900" lvl="0" indent="-342900" algn="l" rtl="0">
              <a:lnSpc>
                <a:spcPct val="80000"/>
              </a:lnSpc>
              <a:spcBef>
                <a:spcPts val="360"/>
              </a:spcBef>
              <a:spcAft>
                <a:spcPts val="0"/>
              </a:spcAft>
              <a:buClr>
                <a:schemeClr val="dk1"/>
              </a:buClr>
              <a:buSzPts val="1800"/>
              <a:buChar char="•"/>
            </a:pPr>
            <a:r>
              <a:rPr lang="en-US" sz="1800"/>
              <a:t>Contact opposing captain with questions/inquiries</a:t>
            </a:r>
            <a:endParaRPr/>
          </a:p>
          <a:p>
            <a:pPr marL="742950" lvl="1" indent="-285750" algn="l" rtl="0">
              <a:lnSpc>
                <a:spcPct val="80000"/>
              </a:lnSpc>
              <a:spcBef>
                <a:spcPts val="320"/>
              </a:spcBef>
              <a:spcAft>
                <a:spcPts val="0"/>
              </a:spcAft>
              <a:buClr>
                <a:schemeClr val="dk1"/>
              </a:buClr>
              <a:buSzPts val="1600"/>
              <a:buChar char="–"/>
            </a:pPr>
            <a:r>
              <a:rPr lang="en-US" sz="1600"/>
              <a:t>If necessary, notify CGA Interclub Administrator with questions for resolution</a:t>
            </a:r>
            <a:endParaRPr sz="1600" b="1" i="1" u="sng"/>
          </a:p>
          <a:p>
            <a:pPr marL="342900" lvl="0" indent="-228600" algn="l" rtl="0">
              <a:lnSpc>
                <a:spcPct val="80000"/>
              </a:lnSpc>
              <a:spcBef>
                <a:spcPts val="360"/>
              </a:spcBef>
              <a:spcAft>
                <a:spcPts val="0"/>
              </a:spcAft>
              <a:buClr>
                <a:schemeClr val="dk1"/>
              </a:buClr>
              <a:buSzPts val="1800"/>
              <a:buNone/>
            </a:pPr>
            <a:endParaRPr sz="1800" b="1" i="1" u="sng"/>
          </a:p>
          <a:p>
            <a:pPr marL="342900" lvl="0" indent="-342900" algn="l" rtl="0">
              <a:lnSpc>
                <a:spcPct val="80000"/>
              </a:lnSpc>
              <a:spcBef>
                <a:spcPts val="360"/>
              </a:spcBef>
              <a:spcAft>
                <a:spcPts val="0"/>
              </a:spcAft>
              <a:buClr>
                <a:schemeClr val="dk1"/>
              </a:buClr>
              <a:buSzPts val="1800"/>
              <a:buChar char="•"/>
            </a:pPr>
            <a:r>
              <a:rPr lang="en-US" sz="1800" b="1" i="1" u="sng"/>
              <a:t>1 or 2 Days Prior to the Match, the Host Captain should;</a:t>
            </a:r>
            <a:endParaRPr sz="1800"/>
          </a:p>
          <a:p>
            <a:pPr marL="342900" lvl="0" indent="-342900" algn="l" rtl="0">
              <a:lnSpc>
                <a:spcPct val="80000"/>
              </a:lnSpc>
              <a:spcBef>
                <a:spcPts val="360"/>
              </a:spcBef>
              <a:spcAft>
                <a:spcPts val="0"/>
              </a:spcAft>
              <a:buClr>
                <a:schemeClr val="dk1"/>
              </a:buClr>
              <a:buSzPts val="1800"/>
              <a:buChar char="•"/>
            </a:pPr>
            <a:r>
              <a:rPr lang="en-US" sz="1800"/>
              <a:t>Coordinate all activities with the host pro:</a:t>
            </a:r>
            <a:endParaRPr/>
          </a:p>
          <a:p>
            <a:pPr marL="742950" lvl="1" indent="-285750" algn="l" rtl="0">
              <a:lnSpc>
                <a:spcPct val="80000"/>
              </a:lnSpc>
              <a:spcBef>
                <a:spcPts val="320"/>
              </a:spcBef>
              <a:spcAft>
                <a:spcPts val="0"/>
              </a:spcAft>
              <a:buClr>
                <a:schemeClr val="dk1"/>
              </a:buClr>
              <a:buSzPts val="1600"/>
              <a:buChar char="–"/>
            </a:pPr>
            <a:r>
              <a:rPr lang="en-US" sz="1600"/>
              <a:t>Discuss local rules </a:t>
            </a:r>
            <a:r>
              <a:rPr lang="en-US" sz="1400"/>
              <a:t>(document &amp; prepare hard copies per group for both teams)</a:t>
            </a:r>
            <a:endParaRPr/>
          </a:p>
          <a:p>
            <a:pPr marL="742950" lvl="1" indent="-285750" algn="l" rtl="0">
              <a:lnSpc>
                <a:spcPct val="80000"/>
              </a:lnSpc>
              <a:spcBef>
                <a:spcPts val="320"/>
              </a:spcBef>
              <a:spcAft>
                <a:spcPts val="0"/>
              </a:spcAft>
              <a:buClr>
                <a:schemeClr val="dk1"/>
              </a:buClr>
              <a:buSzPts val="1600"/>
              <a:buChar char="–"/>
            </a:pPr>
            <a:r>
              <a:rPr lang="en-US" sz="1600"/>
              <a:t>Ensure tees for the competition have been or will be set correctly</a:t>
            </a:r>
            <a:endParaRPr/>
          </a:p>
          <a:p>
            <a:pPr marL="742950" lvl="1" indent="-285750" algn="l" rtl="0">
              <a:lnSpc>
                <a:spcPct val="80000"/>
              </a:lnSpc>
              <a:spcBef>
                <a:spcPts val="320"/>
              </a:spcBef>
              <a:spcAft>
                <a:spcPts val="0"/>
              </a:spcAft>
              <a:buClr>
                <a:schemeClr val="dk1"/>
              </a:buClr>
              <a:buSzPts val="1600"/>
              <a:buChar char="–"/>
            </a:pPr>
            <a:r>
              <a:rPr lang="en-US" sz="1600"/>
              <a:t>Discuss social activities (if any) following play</a:t>
            </a:r>
            <a:endParaRPr/>
          </a:p>
          <a:p>
            <a:pPr marL="742950" lvl="1" indent="-285750" algn="l" rtl="0">
              <a:lnSpc>
                <a:spcPct val="80000"/>
              </a:lnSpc>
              <a:spcBef>
                <a:spcPts val="320"/>
              </a:spcBef>
              <a:spcAft>
                <a:spcPts val="0"/>
              </a:spcAft>
              <a:buClr>
                <a:schemeClr val="dk1"/>
              </a:buClr>
              <a:buSzPts val="1600"/>
              <a:buChar char="–"/>
            </a:pPr>
            <a:r>
              <a:rPr lang="en-US" sz="1600"/>
              <a:t>Provide staff with pairings for scoreboard and (optional) cart signs</a:t>
            </a:r>
            <a:endParaRPr/>
          </a:p>
          <a:p>
            <a:pPr marL="342900" lvl="0" indent="-342900" algn="l" rtl="0">
              <a:lnSpc>
                <a:spcPct val="80000"/>
              </a:lnSpc>
              <a:spcBef>
                <a:spcPts val="360"/>
              </a:spcBef>
              <a:spcAft>
                <a:spcPts val="0"/>
              </a:spcAft>
              <a:buClr>
                <a:schemeClr val="dk1"/>
              </a:buClr>
              <a:buSzPts val="1800"/>
              <a:buChar char="•"/>
            </a:pPr>
            <a:r>
              <a:rPr lang="en-US" sz="1800"/>
              <a:t>Generate scorecards for each foursome </a:t>
            </a:r>
            <a:endParaRPr/>
          </a:p>
          <a:p>
            <a:pPr marL="742950" lvl="1" indent="-285750" algn="l" rtl="0">
              <a:lnSpc>
                <a:spcPct val="80000"/>
              </a:lnSpc>
              <a:spcBef>
                <a:spcPts val="320"/>
              </a:spcBef>
              <a:spcAft>
                <a:spcPts val="0"/>
              </a:spcAft>
              <a:buClr>
                <a:schemeClr val="dk1"/>
              </a:buClr>
              <a:buSzPts val="1600"/>
              <a:buChar char="–"/>
            </a:pPr>
            <a:r>
              <a:rPr lang="en-US" sz="1600"/>
              <a:t>Four-Ball format (play off the low handicap) </a:t>
            </a:r>
            <a:endParaRPr/>
          </a:p>
          <a:p>
            <a:pPr marL="742950" lvl="1" indent="-285750" algn="l" rtl="0">
              <a:lnSpc>
                <a:spcPct val="80000"/>
              </a:lnSpc>
              <a:spcBef>
                <a:spcPts val="320"/>
              </a:spcBef>
              <a:spcAft>
                <a:spcPts val="0"/>
              </a:spcAft>
              <a:buClr>
                <a:schemeClr val="dk1"/>
              </a:buClr>
              <a:buSzPts val="1600"/>
              <a:buChar char="–"/>
            </a:pPr>
            <a:r>
              <a:rPr lang="en-US" sz="1600"/>
              <a:t>Make two sets (one for each cart)</a:t>
            </a:r>
            <a:endParaRPr/>
          </a:p>
          <a:p>
            <a:pPr marL="742950" lvl="1" indent="-285750" algn="l" rtl="0">
              <a:lnSpc>
                <a:spcPct val="80000"/>
              </a:lnSpc>
              <a:spcBef>
                <a:spcPts val="320"/>
              </a:spcBef>
              <a:spcAft>
                <a:spcPts val="0"/>
              </a:spcAft>
              <a:buClr>
                <a:schemeClr val="dk1"/>
              </a:buClr>
              <a:buSzPts val="1600"/>
              <a:buChar char="–"/>
            </a:pPr>
            <a:r>
              <a:rPr lang="en-US" sz="1600" b="1" u="sng"/>
              <a:t>Check Exceptional Score List for possible HDCP reductions</a:t>
            </a:r>
            <a:endParaRPr/>
          </a:p>
        </p:txBody>
      </p:sp>
      <p:pic>
        <p:nvPicPr>
          <p:cNvPr id="533" name="Google Shape;533;p69" descr="CGA NEW - Color"/>
          <p:cNvPicPr preferRelativeResize="0"/>
          <p:nvPr/>
        </p:nvPicPr>
        <p:blipFill rotWithShape="1">
          <a:blip r:embed="rId3">
            <a:alphaModFix/>
          </a:blip>
          <a:srcRect/>
          <a:stretch/>
        </p:blipFill>
        <p:spPr>
          <a:xfrm>
            <a:off x="762000" y="304800"/>
            <a:ext cx="762000" cy="762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31"/>
                                        </p:tgtEl>
                                        <p:attrNameLst>
                                          <p:attrName>style.visibility</p:attrName>
                                        </p:attrNameLst>
                                      </p:cBhvr>
                                      <p:to>
                                        <p:strVal val="visible"/>
                                      </p:to>
                                    </p:set>
                                  </p:childTnLst>
                                </p:cTn>
                              </p:par>
                            </p:childTnLst>
                          </p:cTn>
                        </p:par>
                        <p:par>
                          <p:cTn id="7" fill="hold">
                            <p:stCondLst>
                              <p:cond delay="1"/>
                            </p:stCondLst>
                            <p:childTnLst>
                              <p:par>
                                <p:cTn id="8" presetID="1" presetClass="entr" presetSubtype="0" fill="hold" nodeType="afterEffect">
                                  <p:stCondLst>
                                    <p:cond delay="0"/>
                                  </p:stCondLst>
                                  <p:childTnLst>
                                    <p:set>
                                      <p:cBhvr>
                                        <p:cTn id="9" dur="1" fill="hold">
                                          <p:stCondLst>
                                            <p:cond delay="0"/>
                                          </p:stCondLst>
                                        </p:cTn>
                                        <p:tgtEl>
                                          <p:spTgt spid="5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70"/>
          <p:cNvSpPr txBox="1">
            <a:spLocks noGrp="1"/>
          </p:cNvSpPr>
          <p:nvPr>
            <p:ph type="title"/>
          </p:nvPr>
        </p:nvSpPr>
        <p:spPr>
          <a:xfrm>
            <a:off x="457200" y="274638"/>
            <a:ext cx="8229600" cy="411162"/>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n-US" sz="2000" b="1" u="sng"/>
              <a:t>- Captains Checklist -</a:t>
            </a:r>
            <a:r>
              <a:rPr lang="en-US" sz="4000"/>
              <a:t> </a:t>
            </a:r>
            <a:endParaRPr/>
          </a:p>
        </p:txBody>
      </p:sp>
      <p:sp>
        <p:nvSpPr>
          <p:cNvPr id="539" name="Google Shape;539;p70"/>
          <p:cNvSpPr txBox="1">
            <a:spLocks noGrp="1"/>
          </p:cNvSpPr>
          <p:nvPr>
            <p:ph type="body" idx="1"/>
          </p:nvPr>
        </p:nvSpPr>
        <p:spPr>
          <a:xfrm>
            <a:off x="457200" y="838200"/>
            <a:ext cx="8229600" cy="5638800"/>
          </a:xfrm>
          <a:prstGeom prst="rect">
            <a:avLst/>
          </a:prstGeom>
          <a:noFill/>
          <a:ln>
            <a:noFill/>
          </a:ln>
        </p:spPr>
        <p:txBody>
          <a:bodyPr spcFirstLastPara="1" wrap="square" lIns="91425" tIns="45700" rIns="91425" bIns="45700" anchor="t" anchorCtr="0">
            <a:normAutofit/>
          </a:bodyPr>
          <a:lstStyle/>
          <a:p>
            <a:pPr marL="342900" lvl="0" indent="-342900" algn="ctr" rtl="0">
              <a:lnSpc>
                <a:spcPct val="90000"/>
              </a:lnSpc>
              <a:spcBef>
                <a:spcPts val="0"/>
              </a:spcBef>
              <a:spcAft>
                <a:spcPts val="0"/>
              </a:spcAft>
              <a:buClr>
                <a:schemeClr val="dk1"/>
              </a:buClr>
              <a:buSzPts val="2800"/>
              <a:buFont typeface="Calibri"/>
              <a:buNone/>
            </a:pPr>
            <a:r>
              <a:rPr lang="en-US" sz="2800" b="1" u="sng"/>
              <a:t>DAY OF MATCH</a:t>
            </a:r>
            <a:endParaRPr sz="2800"/>
          </a:p>
          <a:p>
            <a:pPr marL="342900" lvl="0" indent="-342900" algn="l" rtl="0">
              <a:lnSpc>
                <a:spcPct val="90000"/>
              </a:lnSpc>
              <a:spcBef>
                <a:spcPts val="480"/>
              </a:spcBef>
              <a:spcAft>
                <a:spcPts val="0"/>
              </a:spcAft>
              <a:buClr>
                <a:schemeClr val="dk1"/>
              </a:buClr>
              <a:buSzPts val="2400"/>
              <a:buChar char="•"/>
            </a:pPr>
            <a:r>
              <a:rPr lang="en-US" sz="2400"/>
              <a:t>Captains re-confirm rosters</a:t>
            </a:r>
            <a:endParaRPr/>
          </a:p>
          <a:p>
            <a:pPr marL="342900" lvl="0" indent="-342900" algn="l" rtl="0">
              <a:lnSpc>
                <a:spcPct val="90000"/>
              </a:lnSpc>
              <a:spcBef>
                <a:spcPts val="480"/>
              </a:spcBef>
              <a:spcAft>
                <a:spcPts val="0"/>
              </a:spcAft>
              <a:buClr>
                <a:schemeClr val="dk1"/>
              </a:buClr>
              <a:buSzPts val="2400"/>
              <a:buChar char="•"/>
            </a:pPr>
            <a:r>
              <a:rPr lang="en-US" sz="2400"/>
              <a:t>Adjust lineups / scorecards accordingly</a:t>
            </a:r>
            <a:endParaRPr sz="2400" b="1"/>
          </a:p>
          <a:p>
            <a:pPr marL="342900" lvl="0" indent="-342900" algn="l" rtl="0">
              <a:lnSpc>
                <a:spcPct val="90000"/>
              </a:lnSpc>
              <a:spcBef>
                <a:spcPts val="480"/>
              </a:spcBef>
              <a:spcAft>
                <a:spcPts val="0"/>
              </a:spcAft>
              <a:buClr>
                <a:schemeClr val="dk1"/>
              </a:buClr>
              <a:buSzPts val="2400"/>
              <a:buChar char="•"/>
            </a:pPr>
            <a:r>
              <a:rPr lang="en-US" sz="2400"/>
              <a:t>Communicate local rules</a:t>
            </a:r>
            <a:endParaRPr/>
          </a:p>
          <a:p>
            <a:pPr marL="742950" lvl="1" indent="-285750" algn="l" rtl="0">
              <a:lnSpc>
                <a:spcPct val="90000"/>
              </a:lnSpc>
              <a:spcBef>
                <a:spcPts val="400"/>
              </a:spcBef>
              <a:spcAft>
                <a:spcPts val="0"/>
              </a:spcAft>
              <a:buClr>
                <a:schemeClr val="dk1"/>
              </a:buClr>
              <a:buSzPts val="2000"/>
              <a:buChar char="–"/>
            </a:pPr>
            <a:r>
              <a:rPr lang="en-US" sz="2000"/>
              <a:t>(i.e., playing the ball down, tees, GUR, etc.)</a:t>
            </a:r>
            <a:endParaRPr/>
          </a:p>
          <a:p>
            <a:pPr marL="742950" lvl="1" indent="-285750" algn="l" rtl="0">
              <a:lnSpc>
                <a:spcPct val="90000"/>
              </a:lnSpc>
              <a:spcBef>
                <a:spcPts val="400"/>
              </a:spcBef>
              <a:spcAft>
                <a:spcPts val="0"/>
              </a:spcAft>
              <a:buClr>
                <a:schemeClr val="dk1"/>
              </a:buClr>
              <a:buSzPts val="2000"/>
              <a:buChar char="–"/>
            </a:pPr>
            <a:r>
              <a:rPr lang="en-US" sz="2000"/>
              <a:t>to ALL players</a:t>
            </a:r>
            <a:endParaRPr/>
          </a:p>
          <a:p>
            <a:pPr marL="742950" lvl="1" indent="-285750" algn="l" rtl="0">
              <a:lnSpc>
                <a:spcPct val="90000"/>
              </a:lnSpc>
              <a:spcBef>
                <a:spcPts val="400"/>
              </a:spcBef>
              <a:spcAft>
                <a:spcPts val="0"/>
              </a:spcAft>
              <a:buClr>
                <a:schemeClr val="dk1"/>
              </a:buClr>
              <a:buSzPts val="2000"/>
              <a:buChar char="–"/>
            </a:pPr>
            <a:r>
              <a:rPr lang="en-US" sz="2000"/>
              <a:t>remind players to list hole by hole (ESC) scores on scorecard</a:t>
            </a:r>
            <a:endParaRPr/>
          </a:p>
          <a:p>
            <a:pPr marL="742950" lvl="1" indent="-285750" algn="l" rtl="0">
              <a:lnSpc>
                <a:spcPct val="90000"/>
              </a:lnSpc>
              <a:spcBef>
                <a:spcPts val="400"/>
              </a:spcBef>
              <a:spcAft>
                <a:spcPts val="0"/>
              </a:spcAft>
              <a:buClr>
                <a:schemeClr val="dk1"/>
              </a:buClr>
              <a:buSzPts val="2000"/>
              <a:buChar char="–"/>
            </a:pPr>
            <a:r>
              <a:rPr lang="en-US" sz="2000"/>
              <a:t>remind players to return scorecards for posting</a:t>
            </a:r>
            <a:endParaRPr/>
          </a:p>
          <a:p>
            <a:pPr marL="742950" lvl="1" indent="-158750" algn="l" rtl="0">
              <a:lnSpc>
                <a:spcPct val="90000"/>
              </a:lnSpc>
              <a:spcBef>
                <a:spcPts val="400"/>
              </a:spcBef>
              <a:spcAft>
                <a:spcPts val="0"/>
              </a:spcAft>
              <a:buClr>
                <a:schemeClr val="dk1"/>
              </a:buClr>
              <a:buSzPts val="2000"/>
              <a:buNone/>
            </a:pPr>
            <a:endParaRPr sz="2000" b="1" u="sng"/>
          </a:p>
          <a:p>
            <a:pPr marL="342900" lvl="0" indent="-342900" algn="l" rtl="0">
              <a:lnSpc>
                <a:spcPct val="90000"/>
              </a:lnSpc>
              <a:spcBef>
                <a:spcPts val="480"/>
              </a:spcBef>
              <a:spcAft>
                <a:spcPts val="0"/>
              </a:spcAft>
              <a:buClr>
                <a:srgbClr val="FF3300"/>
              </a:buClr>
              <a:buSzPts val="2400"/>
              <a:buChar char="•"/>
            </a:pPr>
            <a:r>
              <a:rPr lang="en-US" sz="2400">
                <a:solidFill>
                  <a:srgbClr val="FF3300"/>
                </a:solidFill>
              </a:rPr>
              <a:t>NOTE: CLAIMS regarding HANDICAPS and PLAYER ELIGIBILITY MUST BE MADE PRIOR to the PLAYER TEEING OFF. ONCE a MATCH has STARTED, HANDICAP and/or ELIGIBILITY CLAIMS are INVALID UNLESS a PLAYER knowingly begins the MATCH with INCORRECT INFORMATION (USGA Rule 6-2a/5). </a:t>
            </a:r>
            <a:endParaRPr/>
          </a:p>
        </p:txBody>
      </p:sp>
      <p:pic>
        <p:nvPicPr>
          <p:cNvPr id="540" name="Google Shape;540;p70" descr="CGA NEW - Color"/>
          <p:cNvPicPr preferRelativeResize="0"/>
          <p:nvPr/>
        </p:nvPicPr>
        <p:blipFill rotWithShape="1">
          <a:blip r:embed="rId3">
            <a:alphaModFix/>
          </a:blip>
          <a:srcRect/>
          <a:stretch/>
        </p:blipFill>
        <p:spPr>
          <a:xfrm>
            <a:off x="762000" y="290623"/>
            <a:ext cx="762000" cy="762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38"/>
                                        </p:tgtEl>
                                        <p:attrNameLst>
                                          <p:attrName>style.visibility</p:attrName>
                                        </p:attrNameLst>
                                      </p:cBhvr>
                                      <p:to>
                                        <p:strVal val="visible"/>
                                      </p:to>
                                    </p:set>
                                  </p:childTnLst>
                                </p:cTn>
                              </p:par>
                            </p:childTnLst>
                          </p:cTn>
                        </p:par>
                        <p:par>
                          <p:cTn id="7" fill="hold">
                            <p:stCondLst>
                              <p:cond delay="1"/>
                            </p:stCondLst>
                            <p:childTnLst>
                              <p:par>
                                <p:cTn id="8" presetID="1" presetClass="entr" presetSubtype="0" fill="hold" nodeType="afterEffect">
                                  <p:stCondLst>
                                    <p:cond delay="0"/>
                                  </p:stCondLst>
                                  <p:childTnLst>
                                    <p:set>
                                      <p:cBhvr>
                                        <p:cTn id="9" dur="1" fill="hold">
                                          <p:stCondLst>
                                            <p:cond delay="0"/>
                                          </p:stCondLst>
                                        </p:cTn>
                                        <p:tgtEl>
                                          <p:spTgt spid="5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5" name="Google Shape;545;p71"/>
          <p:cNvSpPr txBox="1">
            <a:spLocks noGrp="1"/>
          </p:cNvSpPr>
          <p:nvPr>
            <p:ph type="title"/>
          </p:nvPr>
        </p:nvSpPr>
        <p:spPr>
          <a:xfrm>
            <a:off x="457200" y="274638"/>
            <a:ext cx="8229600" cy="411162"/>
          </a:xfrm>
          <a:prstGeom prst="rect">
            <a:avLst/>
          </a:prstGeom>
          <a:noFill/>
          <a:ln>
            <a:noFill/>
          </a:ln>
        </p:spPr>
        <p:txBody>
          <a:bodyPr spcFirstLastPara="1" wrap="square" lIns="91425" tIns="45700" rIns="91425" bIns="45700" anchor="ctr" anchorCtr="0">
            <a:normAutofit fontScale="90000"/>
          </a:bodyPr>
          <a:lstStyle/>
          <a:p>
            <a:pPr marL="0" lvl="0" indent="0" algn="ctr" rtl="0">
              <a:spcBef>
                <a:spcPts val="0"/>
              </a:spcBef>
              <a:spcAft>
                <a:spcPts val="0"/>
              </a:spcAft>
              <a:buClr>
                <a:schemeClr val="dk1"/>
              </a:buClr>
              <a:buSzPct val="100000"/>
              <a:buFont typeface="Calibri"/>
              <a:buNone/>
            </a:pPr>
            <a:r>
              <a:rPr lang="en-US" sz="2000" b="1" u="sng"/>
              <a:t>- Captains Checklist -</a:t>
            </a:r>
            <a:r>
              <a:rPr lang="en-US" sz="4000"/>
              <a:t> </a:t>
            </a:r>
            <a:endParaRPr/>
          </a:p>
        </p:txBody>
      </p:sp>
      <p:sp>
        <p:nvSpPr>
          <p:cNvPr id="546" name="Google Shape;546;p71"/>
          <p:cNvSpPr txBox="1">
            <a:spLocks noGrp="1"/>
          </p:cNvSpPr>
          <p:nvPr>
            <p:ph type="body" idx="1"/>
          </p:nvPr>
        </p:nvSpPr>
        <p:spPr>
          <a:xfrm>
            <a:off x="304800" y="838200"/>
            <a:ext cx="8686800" cy="5791200"/>
          </a:xfrm>
          <a:prstGeom prst="rect">
            <a:avLst/>
          </a:prstGeom>
          <a:noFill/>
          <a:ln>
            <a:noFill/>
          </a:ln>
        </p:spPr>
        <p:txBody>
          <a:bodyPr spcFirstLastPara="1" wrap="square" lIns="91425" tIns="45700" rIns="91425" bIns="45700" anchor="t" anchorCtr="0">
            <a:normAutofit/>
          </a:bodyPr>
          <a:lstStyle/>
          <a:p>
            <a:pPr marL="342900" lvl="0" indent="-342900" algn="l" rtl="0">
              <a:spcBef>
                <a:spcPts val="0"/>
              </a:spcBef>
              <a:spcAft>
                <a:spcPts val="0"/>
              </a:spcAft>
              <a:buClr>
                <a:schemeClr val="dk1"/>
              </a:buClr>
              <a:buSzPts val="3200"/>
              <a:buFont typeface="Calibri"/>
              <a:buNone/>
            </a:pPr>
            <a:endParaRPr b="1" u="sng"/>
          </a:p>
          <a:p>
            <a:pPr marL="342900" lvl="0" indent="-342900" algn="l" rtl="0">
              <a:spcBef>
                <a:spcPts val="560"/>
              </a:spcBef>
              <a:spcAft>
                <a:spcPts val="0"/>
              </a:spcAft>
              <a:buClr>
                <a:schemeClr val="dk1"/>
              </a:buClr>
              <a:buSzPts val="2800"/>
              <a:buChar char="•"/>
            </a:pPr>
            <a:r>
              <a:rPr lang="en-US" sz="2800" b="1" u="sng"/>
              <a:t>At The Completion of Each Match </a:t>
            </a:r>
            <a:r>
              <a:rPr lang="en-US" sz="2400" b="1" u="sng"/>
              <a:t>(Host Captain)</a:t>
            </a:r>
            <a:r>
              <a:rPr lang="en-US" sz="2800" b="1" u="sng"/>
              <a:t>:</a:t>
            </a:r>
            <a:endParaRPr sz="2800"/>
          </a:p>
          <a:p>
            <a:pPr marL="742950" lvl="1" indent="-285750" algn="l" rtl="0">
              <a:spcBef>
                <a:spcPts val="1200"/>
              </a:spcBef>
              <a:spcAft>
                <a:spcPts val="0"/>
              </a:spcAft>
              <a:buClr>
                <a:schemeClr val="dk1"/>
              </a:buClr>
              <a:buSzPts val="2400"/>
              <a:buChar char="–"/>
            </a:pPr>
            <a:r>
              <a:rPr lang="en-US" sz="2400"/>
              <a:t>Collect scorecards</a:t>
            </a:r>
            <a:endParaRPr/>
          </a:p>
          <a:p>
            <a:pPr marL="742950" lvl="1" indent="-285750" algn="l" rtl="0">
              <a:spcBef>
                <a:spcPts val="480"/>
              </a:spcBef>
              <a:spcAft>
                <a:spcPts val="0"/>
              </a:spcAft>
              <a:buClr>
                <a:srgbClr val="FF3300"/>
              </a:buClr>
              <a:buSzPts val="2400"/>
              <a:buChar char="–"/>
            </a:pPr>
            <a:r>
              <a:rPr lang="en-US" sz="2400" b="1">
                <a:solidFill>
                  <a:srgbClr val="FF3300"/>
                </a:solidFill>
              </a:rPr>
              <a:t>Leave holes with no score blank</a:t>
            </a:r>
            <a:endParaRPr sz="2400"/>
          </a:p>
          <a:p>
            <a:pPr marL="742950" lvl="1" indent="-285750" algn="l" rtl="0">
              <a:spcBef>
                <a:spcPts val="480"/>
              </a:spcBef>
              <a:spcAft>
                <a:spcPts val="0"/>
              </a:spcAft>
              <a:buClr>
                <a:srgbClr val="FF3300"/>
              </a:buClr>
              <a:buSzPts val="2400"/>
              <a:buChar char="–"/>
            </a:pPr>
            <a:r>
              <a:rPr lang="en-US" sz="2400" b="1">
                <a:solidFill>
                  <a:srgbClr val="FF3300"/>
                </a:solidFill>
              </a:rPr>
              <a:t>Verify each players adjusted gross score w/ the Player</a:t>
            </a:r>
            <a:endParaRPr/>
          </a:p>
          <a:p>
            <a:pPr marL="742950" lvl="1" indent="-285750" algn="l" rtl="0">
              <a:spcBef>
                <a:spcPts val="480"/>
              </a:spcBef>
              <a:spcAft>
                <a:spcPts val="0"/>
              </a:spcAft>
              <a:buClr>
                <a:schemeClr val="dk1"/>
              </a:buClr>
              <a:buSzPts val="2400"/>
              <a:buChar char="–"/>
            </a:pPr>
            <a:r>
              <a:rPr lang="en-US" sz="2400"/>
              <a:t>List Hole by Hole scores in Golf Genius </a:t>
            </a:r>
            <a:r>
              <a:rPr lang="en-US" sz="1800" i="1"/>
              <a:t>and</a:t>
            </a:r>
            <a:endParaRPr sz="2400" i="1"/>
          </a:p>
          <a:p>
            <a:pPr marL="1143000" lvl="2" indent="-228600" algn="l" rtl="0">
              <a:spcBef>
                <a:spcPts val="400"/>
              </a:spcBef>
              <a:spcAft>
                <a:spcPts val="0"/>
              </a:spcAft>
              <a:buClr>
                <a:schemeClr val="dk1"/>
              </a:buClr>
              <a:buSzPts val="2000"/>
              <a:buChar char="•"/>
            </a:pPr>
            <a:r>
              <a:rPr lang="en-US" sz="2000"/>
              <a:t>Submit match results as </a:t>
            </a:r>
            <a:r>
              <a:rPr lang="en-US" sz="2000" u="sng"/>
              <a:t>COMPETITION</a:t>
            </a:r>
            <a:r>
              <a:rPr lang="en-US" sz="2000"/>
              <a:t> scores</a:t>
            </a:r>
            <a:endParaRPr sz="1200"/>
          </a:p>
          <a:p>
            <a:pPr marL="1143000" lvl="2" indent="-228600" algn="l" rtl="0">
              <a:spcBef>
                <a:spcPts val="400"/>
              </a:spcBef>
              <a:spcAft>
                <a:spcPts val="0"/>
              </a:spcAft>
              <a:buClr>
                <a:schemeClr val="dk1"/>
              </a:buClr>
              <a:buSzPts val="2000"/>
              <a:buChar char="•"/>
            </a:pPr>
            <a:r>
              <a:rPr lang="en-US" sz="2000"/>
              <a:t>SAME DAY OF MATCH</a:t>
            </a:r>
            <a:endParaRPr/>
          </a:p>
          <a:p>
            <a:pPr marL="1143000" lvl="2" indent="-228600" algn="l" rtl="0">
              <a:spcBef>
                <a:spcPts val="400"/>
              </a:spcBef>
              <a:spcAft>
                <a:spcPts val="0"/>
              </a:spcAft>
              <a:buClr>
                <a:schemeClr val="dk1"/>
              </a:buClr>
              <a:buSzPts val="2000"/>
              <a:buChar char="•"/>
            </a:pPr>
            <a:r>
              <a:rPr lang="en-US" sz="2000"/>
              <a:t>Scores will be posted to player’s GHIN profile the following day</a:t>
            </a:r>
            <a:endParaRPr/>
          </a:p>
          <a:p>
            <a:pPr marL="742950" lvl="1" indent="-285750" algn="l" rtl="0">
              <a:spcBef>
                <a:spcPts val="480"/>
              </a:spcBef>
              <a:spcAft>
                <a:spcPts val="0"/>
              </a:spcAft>
              <a:buClr>
                <a:schemeClr val="dk1"/>
              </a:buClr>
              <a:buSzPts val="2400"/>
              <a:buChar char="–"/>
            </a:pPr>
            <a:r>
              <a:rPr lang="en-US" sz="2400"/>
              <a:t>Retain scorecards until end of regular season</a:t>
            </a:r>
            <a:endParaRPr/>
          </a:p>
        </p:txBody>
      </p:sp>
      <p:pic>
        <p:nvPicPr>
          <p:cNvPr id="547" name="Google Shape;547;p71" descr="CGA NEW - Color"/>
          <p:cNvPicPr preferRelativeResize="0"/>
          <p:nvPr/>
        </p:nvPicPr>
        <p:blipFill rotWithShape="1">
          <a:blip r:embed="rId3">
            <a:alphaModFix/>
          </a:blip>
          <a:srcRect/>
          <a:stretch/>
        </p:blipFill>
        <p:spPr>
          <a:xfrm>
            <a:off x="762000" y="310116"/>
            <a:ext cx="762000" cy="7620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45"/>
                                        </p:tgtEl>
                                        <p:attrNameLst>
                                          <p:attrName>style.visibility</p:attrName>
                                        </p:attrNameLst>
                                      </p:cBhvr>
                                      <p:to>
                                        <p:strVal val="visible"/>
                                      </p:to>
                                    </p:set>
                                  </p:childTnLst>
                                </p:cTn>
                              </p:par>
                            </p:childTnLst>
                          </p:cTn>
                        </p:par>
                        <p:par>
                          <p:cTn id="7" fill="hold">
                            <p:stCondLst>
                              <p:cond delay="1"/>
                            </p:stCondLst>
                            <p:childTnLst>
                              <p:par>
                                <p:cTn id="8" presetID="1" presetClass="entr" presetSubtype="0" fill="hold" nodeType="afterEffect">
                                  <p:stCondLst>
                                    <p:cond delay="0"/>
                                  </p:stCondLst>
                                  <p:childTnLst>
                                    <p:set>
                                      <p:cBhvr>
                                        <p:cTn id="9" dur="1" fill="hold">
                                          <p:stCondLst>
                                            <p:cond delay="0"/>
                                          </p:stCondLst>
                                        </p:cTn>
                                        <p:tgtEl>
                                          <p:spTgt spid="5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Google Shape;552;p72"/>
          <p:cNvSpPr txBox="1">
            <a:spLocks noGrp="1"/>
          </p:cNvSpPr>
          <p:nvPr>
            <p:ph type="body" idx="1"/>
          </p:nvPr>
        </p:nvSpPr>
        <p:spPr>
          <a:xfrm>
            <a:off x="228600" y="228600"/>
            <a:ext cx="8686800" cy="6629400"/>
          </a:xfrm>
          <a:prstGeom prst="rect">
            <a:avLst/>
          </a:prstGeom>
          <a:noFill/>
          <a:ln>
            <a:noFill/>
          </a:ln>
        </p:spPr>
        <p:txBody>
          <a:bodyPr spcFirstLastPara="1" wrap="square" lIns="91425" tIns="45700" rIns="91425" bIns="45700" anchor="t" anchorCtr="0">
            <a:normAutofit/>
          </a:bodyPr>
          <a:lstStyle/>
          <a:p>
            <a:pPr marL="342900" lvl="0" indent="-342900" algn="ctr" rtl="0">
              <a:spcBef>
                <a:spcPts val="0"/>
              </a:spcBef>
              <a:spcAft>
                <a:spcPts val="0"/>
              </a:spcAft>
              <a:buClr>
                <a:schemeClr val="dk1"/>
              </a:buClr>
              <a:buSzPts val="4000"/>
              <a:buNone/>
            </a:pPr>
            <a:r>
              <a:rPr lang="en-US" sz="4000"/>
              <a:t>Questions</a:t>
            </a:r>
            <a:endParaRPr/>
          </a:p>
        </p:txBody>
      </p:sp>
      <p:sp>
        <p:nvSpPr>
          <p:cNvPr id="553" name="Google Shape;553;p72"/>
          <p:cNvSpPr txBox="1"/>
          <p:nvPr/>
        </p:nvSpPr>
        <p:spPr>
          <a:xfrm>
            <a:off x="1066800" y="5910943"/>
            <a:ext cx="67818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a:p>
        </p:txBody>
      </p:sp>
      <p:pic>
        <p:nvPicPr>
          <p:cNvPr id="554" name="Google Shape;554;p72"/>
          <p:cNvPicPr preferRelativeResize="0"/>
          <p:nvPr/>
        </p:nvPicPr>
        <p:blipFill>
          <a:blip r:embed="rId3">
            <a:alphaModFix/>
          </a:blip>
          <a:stretch>
            <a:fillRect/>
          </a:stretch>
        </p:blipFill>
        <p:spPr>
          <a:xfrm>
            <a:off x="339850" y="1142153"/>
            <a:ext cx="8575550" cy="4802300"/>
          </a:xfrm>
          <a:prstGeom prst="rect">
            <a:avLst/>
          </a:prstGeom>
          <a:noFill/>
          <a:ln>
            <a:noFill/>
          </a:ln>
        </p:spPr>
      </p:pic>
    </p:spTree>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5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18"/>
          <p:cNvSpPr txBox="1">
            <a:spLocks noGrp="1"/>
          </p:cNvSpPr>
          <p:nvPr>
            <p:ph type="body" idx="1"/>
          </p:nvPr>
        </p:nvSpPr>
        <p:spPr>
          <a:xfrm>
            <a:off x="76200" y="937334"/>
            <a:ext cx="8991600" cy="5692066"/>
          </a:xfrm>
          <a:prstGeom prst="rect">
            <a:avLst/>
          </a:prstGeom>
          <a:noFill/>
          <a:ln>
            <a:noFill/>
          </a:ln>
        </p:spPr>
        <p:txBody>
          <a:bodyPr spcFirstLastPara="1" wrap="square" lIns="91425" tIns="45700" rIns="91425" bIns="45700" anchor="t" anchorCtr="0">
            <a:normAutofit/>
          </a:bodyPr>
          <a:lstStyle/>
          <a:p>
            <a:pPr marL="342900" lvl="0" indent="-342900" algn="l" rtl="0">
              <a:lnSpc>
                <a:spcPct val="90000"/>
              </a:lnSpc>
              <a:spcBef>
                <a:spcPts val="0"/>
              </a:spcBef>
              <a:spcAft>
                <a:spcPts val="0"/>
              </a:spcAft>
              <a:buClr>
                <a:schemeClr val="dk1"/>
              </a:buClr>
              <a:buSzPts val="3000"/>
              <a:buNone/>
            </a:pPr>
            <a:r>
              <a:rPr lang="en-US" sz="3000" b="1" dirty="0"/>
              <a:t>When EMAILING, TEXTING or CALLING w/  QUESTIONS,</a:t>
            </a:r>
            <a:endParaRPr dirty="0"/>
          </a:p>
          <a:p>
            <a:pPr marL="342900" lvl="0" indent="-342900" algn="l" rtl="0">
              <a:lnSpc>
                <a:spcPct val="90000"/>
              </a:lnSpc>
              <a:spcBef>
                <a:spcPts val="640"/>
              </a:spcBef>
              <a:spcAft>
                <a:spcPts val="0"/>
              </a:spcAft>
              <a:buClr>
                <a:schemeClr val="dk1"/>
              </a:buClr>
              <a:buSzPts val="3200"/>
              <a:buNone/>
            </a:pPr>
            <a:r>
              <a:rPr lang="en-US" b="1" dirty="0"/>
              <a:t>PLEASE INDICATE:</a:t>
            </a:r>
            <a:endParaRPr dirty="0"/>
          </a:p>
          <a:p>
            <a:pPr marL="342900" lvl="0" indent="-342900" algn="l" rtl="0">
              <a:lnSpc>
                <a:spcPct val="90000"/>
              </a:lnSpc>
              <a:spcBef>
                <a:spcPts val="1200"/>
              </a:spcBef>
              <a:spcAft>
                <a:spcPts val="0"/>
              </a:spcAft>
              <a:buClr>
                <a:srgbClr val="FF0000"/>
              </a:buClr>
              <a:buSzPts val="3600"/>
              <a:buFont typeface="Noto Sans Symbols"/>
              <a:buChar char="❖"/>
            </a:pPr>
            <a:r>
              <a:rPr lang="en-US" sz="3600" b="1" dirty="0">
                <a:solidFill>
                  <a:srgbClr val="FF0000"/>
                </a:solidFill>
              </a:rPr>
              <a:t>Full Team Name (i.e. Augusta National 1)</a:t>
            </a:r>
            <a:endParaRPr dirty="0"/>
          </a:p>
          <a:p>
            <a:pPr marL="742950" lvl="1" indent="-285750" algn="l" rtl="0">
              <a:lnSpc>
                <a:spcPct val="90000"/>
              </a:lnSpc>
              <a:spcBef>
                <a:spcPts val="2400"/>
              </a:spcBef>
              <a:spcAft>
                <a:spcPts val="0"/>
              </a:spcAft>
              <a:buClr>
                <a:schemeClr val="dk1"/>
              </a:buClr>
              <a:buSzPts val="3600"/>
              <a:buFont typeface="Noto Sans Symbols"/>
              <a:buChar char="❖"/>
            </a:pPr>
            <a:r>
              <a:rPr lang="en-US" sz="3600" b="1" dirty="0"/>
              <a:t>Which DIVISION your team is in</a:t>
            </a:r>
            <a:endParaRPr dirty="0"/>
          </a:p>
          <a:p>
            <a:pPr marL="1143000" lvl="2" indent="-228600" algn="l" rtl="0">
              <a:lnSpc>
                <a:spcPct val="90000"/>
              </a:lnSpc>
              <a:spcBef>
                <a:spcPts val="2400"/>
              </a:spcBef>
              <a:spcAft>
                <a:spcPts val="0"/>
              </a:spcAft>
              <a:buClr>
                <a:srgbClr val="FF0000"/>
              </a:buClr>
              <a:buSzPts val="3600"/>
              <a:buFont typeface="Noto Sans Symbols"/>
              <a:buChar char="❖"/>
            </a:pPr>
            <a:r>
              <a:rPr lang="en-US" sz="3600" b="1" dirty="0">
                <a:solidFill>
                  <a:srgbClr val="FF0000"/>
                </a:solidFill>
              </a:rPr>
              <a:t>Pod # </a:t>
            </a:r>
            <a:r>
              <a:rPr lang="en-US" sz="2800" b="1" i="1" dirty="0">
                <a:solidFill>
                  <a:srgbClr val="FF0000"/>
                </a:solidFill>
              </a:rPr>
              <a:t>(optional i.e. </a:t>
            </a:r>
            <a:r>
              <a:rPr lang="en-US" sz="2800" b="1" i="1" dirty="0" err="1">
                <a:solidFill>
                  <a:srgbClr val="FF0000"/>
                </a:solidFill>
              </a:rPr>
              <a:t>sA</a:t>
            </a:r>
            <a:r>
              <a:rPr lang="en-US" sz="2800" b="1" i="1" dirty="0">
                <a:solidFill>
                  <a:srgbClr val="FF0000"/>
                </a:solidFill>
              </a:rPr>
              <a:t>)</a:t>
            </a:r>
            <a:endParaRPr dirty="0"/>
          </a:p>
          <a:p>
            <a:pPr marL="1600200" lvl="3" indent="-228600" algn="l" rtl="0">
              <a:lnSpc>
                <a:spcPct val="90000"/>
              </a:lnSpc>
              <a:spcBef>
                <a:spcPts val="1800"/>
              </a:spcBef>
              <a:spcAft>
                <a:spcPts val="0"/>
              </a:spcAft>
              <a:buClr>
                <a:schemeClr val="dk1"/>
              </a:buClr>
              <a:buSzPts val="3600"/>
              <a:buFont typeface="Noto Sans Symbols"/>
              <a:buChar char="❖"/>
            </a:pPr>
            <a:r>
              <a:rPr lang="en-US" sz="3600" b="1" dirty="0"/>
              <a:t>Most importantly, your LAST NAME</a:t>
            </a:r>
            <a:endParaRPr dirty="0"/>
          </a:p>
          <a:p>
            <a:pPr marL="1600200" lvl="3" indent="0" algn="l" rtl="0">
              <a:lnSpc>
                <a:spcPct val="90000"/>
              </a:lnSpc>
              <a:spcBef>
                <a:spcPts val="600"/>
              </a:spcBef>
              <a:spcAft>
                <a:spcPts val="0"/>
              </a:spcAft>
              <a:buClr>
                <a:schemeClr val="dk1"/>
              </a:buClr>
              <a:buSzPts val="3600"/>
              <a:buFont typeface="Noto Sans Symbols"/>
              <a:buNone/>
            </a:pPr>
            <a:endParaRPr sz="3600" b="1" dirty="0"/>
          </a:p>
          <a:p>
            <a:pPr marL="342900" lvl="0" indent="-342900" algn="l" rtl="0">
              <a:lnSpc>
                <a:spcPct val="90000"/>
              </a:lnSpc>
              <a:spcBef>
                <a:spcPts val="600"/>
              </a:spcBef>
              <a:spcAft>
                <a:spcPts val="0"/>
              </a:spcAft>
              <a:buClr>
                <a:schemeClr val="dk1"/>
              </a:buClr>
              <a:buSzPts val="3200"/>
              <a:buFont typeface="Noto Sans Symbols"/>
              <a:buChar char="❖"/>
            </a:pPr>
            <a:r>
              <a:rPr lang="en-US" b="1" dirty="0"/>
              <a:t> Please cc all Interclub Admin staff</a:t>
            </a:r>
            <a:endParaRPr dirty="0"/>
          </a:p>
          <a:p>
            <a:pPr marL="342900" lvl="0" indent="-342900" algn="l" rtl="0">
              <a:lnSpc>
                <a:spcPct val="90000"/>
              </a:lnSpc>
              <a:spcBef>
                <a:spcPts val="640"/>
              </a:spcBef>
              <a:spcAft>
                <a:spcPts val="0"/>
              </a:spcAft>
              <a:buClr>
                <a:schemeClr val="dk1"/>
              </a:buClr>
              <a:buSzPts val="3200"/>
              <a:buNone/>
            </a:pPr>
            <a:endParaRPr b="1" dirty="0"/>
          </a:p>
          <a:p>
            <a:pPr marL="342900" lvl="0" indent="-342900" algn="l" rtl="0">
              <a:lnSpc>
                <a:spcPct val="90000"/>
              </a:lnSpc>
              <a:spcBef>
                <a:spcPts val="640"/>
              </a:spcBef>
              <a:spcAft>
                <a:spcPts val="0"/>
              </a:spcAft>
              <a:buClr>
                <a:schemeClr val="dk1"/>
              </a:buClr>
              <a:buSzPts val="3200"/>
              <a:buNone/>
            </a:pPr>
            <a:endParaRPr b="1" dirty="0"/>
          </a:p>
          <a:p>
            <a:pPr marL="342900" lvl="0" indent="-342900" algn="l" rtl="0">
              <a:lnSpc>
                <a:spcPct val="90000"/>
              </a:lnSpc>
              <a:spcBef>
                <a:spcPts val="560"/>
              </a:spcBef>
              <a:spcAft>
                <a:spcPts val="0"/>
              </a:spcAft>
              <a:buClr>
                <a:schemeClr val="dk1"/>
              </a:buClr>
              <a:buSzPts val="2800"/>
              <a:buFont typeface="Calibri"/>
              <a:buNone/>
            </a:pPr>
            <a:endParaRPr sz="2800" dirty="0">
              <a:solidFill>
                <a:srgbClr val="FF3300"/>
              </a:solidFill>
            </a:endParaRPr>
          </a:p>
        </p:txBody>
      </p:sp>
      <p:sp>
        <p:nvSpPr>
          <p:cNvPr id="131" name="Google Shape;131;p18"/>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32" name="Google Shape;132;p18" descr="CGA NEW - Color"/>
          <p:cNvPicPr preferRelativeResize="0"/>
          <p:nvPr/>
        </p:nvPicPr>
        <p:blipFill rotWithShape="1">
          <a:blip r:embed="rId3">
            <a:alphaModFix/>
          </a:blip>
          <a:srcRect/>
          <a:stretch/>
        </p:blipFill>
        <p:spPr>
          <a:xfrm>
            <a:off x="381000" y="304800"/>
            <a:ext cx="457200" cy="457200"/>
          </a:xfrm>
          <a:prstGeom prst="rect">
            <a:avLst/>
          </a:prstGeom>
          <a:noFill/>
          <a:ln>
            <a:noFill/>
          </a:ln>
        </p:spPr>
      </p:pic>
    </p:spTree>
  </p:cSld>
  <p:clrMapOvr>
    <a:masterClrMapping/>
  </p:clrMapOvr>
  <p:transition>
    <p:fade thruBlk="1"/>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p73"/>
          <p:cNvSpPr txBox="1">
            <a:spLocks noGrp="1"/>
          </p:cNvSpPr>
          <p:nvPr>
            <p:ph type="body" idx="1"/>
          </p:nvPr>
        </p:nvSpPr>
        <p:spPr>
          <a:xfrm>
            <a:off x="152400" y="1576388"/>
            <a:ext cx="2792494" cy="4976812"/>
          </a:xfrm>
          <a:prstGeom prst="rect">
            <a:avLst/>
          </a:prstGeom>
          <a:noFill/>
          <a:ln>
            <a:noFill/>
          </a:ln>
        </p:spPr>
        <p:txBody>
          <a:bodyPr spcFirstLastPara="1" wrap="square" lIns="91425" tIns="45700" rIns="91425" bIns="45700" anchor="t" anchorCtr="0">
            <a:normAutofit/>
          </a:bodyPr>
          <a:lstStyle/>
          <a:p>
            <a:pPr marL="609600" lvl="0" indent="-609600" algn="ctr" rtl="0">
              <a:lnSpc>
                <a:spcPct val="80000"/>
              </a:lnSpc>
              <a:spcBef>
                <a:spcPts val="0"/>
              </a:spcBef>
              <a:spcAft>
                <a:spcPts val="0"/>
              </a:spcAft>
              <a:buClr>
                <a:schemeClr val="dk1"/>
              </a:buClr>
              <a:buSzPts val="2800"/>
              <a:buNone/>
            </a:pPr>
            <a:r>
              <a:rPr lang="en-US" sz="2800" b="1" dirty="0"/>
              <a:t>2026</a:t>
            </a:r>
            <a:endParaRPr dirty="0"/>
          </a:p>
          <a:p>
            <a:pPr marL="609600" lvl="0" indent="-609600" algn="ctr" rtl="0">
              <a:lnSpc>
                <a:spcPct val="80000"/>
              </a:lnSpc>
              <a:spcBef>
                <a:spcPts val="560"/>
              </a:spcBef>
              <a:spcAft>
                <a:spcPts val="0"/>
              </a:spcAft>
              <a:buClr>
                <a:schemeClr val="dk1"/>
              </a:buClr>
              <a:buSzPts val="2800"/>
              <a:buNone/>
            </a:pPr>
            <a:r>
              <a:rPr lang="en-US" sz="2800" b="1" dirty="0"/>
              <a:t>Final Four</a:t>
            </a:r>
            <a:endParaRPr dirty="0"/>
          </a:p>
          <a:p>
            <a:pPr marL="609600" lvl="0" indent="-609600" algn="ctr" rtl="0">
              <a:lnSpc>
                <a:spcPct val="80000"/>
              </a:lnSpc>
              <a:spcBef>
                <a:spcPts val="400"/>
              </a:spcBef>
              <a:spcAft>
                <a:spcPts val="0"/>
              </a:spcAft>
              <a:buClr>
                <a:schemeClr val="dk1"/>
              </a:buClr>
              <a:buSzPts val="2000"/>
              <a:buNone/>
            </a:pPr>
            <a:r>
              <a:rPr lang="en-US" sz="2000" b="1" i="1" dirty="0"/>
              <a:t>River Landing (River)</a:t>
            </a:r>
            <a:endParaRPr sz="1800" b="1" dirty="0"/>
          </a:p>
          <a:p>
            <a:pPr marL="990600" lvl="1" indent="-533400" algn="ctr" rtl="0">
              <a:lnSpc>
                <a:spcPct val="80000"/>
              </a:lnSpc>
              <a:spcBef>
                <a:spcPts val="400"/>
              </a:spcBef>
              <a:spcAft>
                <a:spcPts val="0"/>
              </a:spcAft>
              <a:buClr>
                <a:schemeClr val="dk1"/>
              </a:buClr>
              <a:buSzPts val="2000"/>
              <a:buNone/>
            </a:pPr>
            <a:endParaRPr sz="2000" b="1" dirty="0"/>
          </a:p>
          <a:p>
            <a:pPr marL="609600" lvl="0" indent="-609600" algn="ctr" rtl="0">
              <a:lnSpc>
                <a:spcPct val="80000"/>
              </a:lnSpc>
              <a:spcBef>
                <a:spcPts val="360"/>
              </a:spcBef>
              <a:spcAft>
                <a:spcPts val="0"/>
              </a:spcAft>
              <a:buClr>
                <a:schemeClr val="dk1"/>
              </a:buClr>
              <a:buSzPts val="1800"/>
              <a:buNone/>
            </a:pPr>
            <a:r>
              <a:rPr lang="en-US" sz="1800" b="1" i="1" dirty="0"/>
              <a:t>Practice Rounds</a:t>
            </a:r>
            <a:endParaRPr dirty="0"/>
          </a:p>
          <a:p>
            <a:pPr marL="609600" lvl="0" indent="-609600" algn="ctr" rtl="0">
              <a:lnSpc>
                <a:spcPct val="80000"/>
              </a:lnSpc>
              <a:spcBef>
                <a:spcPts val="400"/>
              </a:spcBef>
              <a:spcAft>
                <a:spcPts val="0"/>
              </a:spcAft>
              <a:buClr>
                <a:schemeClr val="dk1"/>
              </a:buClr>
              <a:buSzPts val="2000"/>
              <a:buNone/>
            </a:pPr>
            <a:r>
              <a:rPr lang="en-US" sz="2000" b="1" dirty="0"/>
              <a:t>Sunday, November 15</a:t>
            </a:r>
            <a:endParaRPr dirty="0"/>
          </a:p>
          <a:p>
            <a:pPr marL="609600" lvl="0" indent="-609600" algn="ctr" rtl="0">
              <a:lnSpc>
                <a:spcPct val="80000"/>
              </a:lnSpc>
              <a:spcBef>
                <a:spcPts val="360"/>
              </a:spcBef>
              <a:spcAft>
                <a:spcPts val="0"/>
              </a:spcAft>
              <a:buClr>
                <a:schemeClr val="dk1"/>
              </a:buClr>
              <a:buSzPts val="1800"/>
              <a:buNone/>
            </a:pPr>
            <a:r>
              <a:rPr lang="en-US" sz="1800" b="1" i="1" dirty="0"/>
              <a:t>Players Reception</a:t>
            </a:r>
            <a:endParaRPr dirty="0"/>
          </a:p>
          <a:p>
            <a:pPr marL="609600" lvl="0" indent="-609600" algn="ctr" rtl="0">
              <a:lnSpc>
                <a:spcPct val="80000"/>
              </a:lnSpc>
              <a:spcBef>
                <a:spcPts val="360"/>
              </a:spcBef>
              <a:spcAft>
                <a:spcPts val="0"/>
              </a:spcAft>
              <a:buClr>
                <a:schemeClr val="dk1"/>
              </a:buClr>
              <a:buSzPts val="1800"/>
              <a:buNone/>
            </a:pPr>
            <a:endParaRPr sz="1800" b="1" i="1" dirty="0"/>
          </a:p>
          <a:p>
            <a:pPr marL="609600" lvl="0" indent="-609600" algn="ctr" rtl="0">
              <a:lnSpc>
                <a:spcPct val="80000"/>
              </a:lnSpc>
              <a:spcBef>
                <a:spcPts val="360"/>
              </a:spcBef>
              <a:spcAft>
                <a:spcPts val="0"/>
              </a:spcAft>
              <a:buClr>
                <a:schemeClr val="dk1"/>
              </a:buClr>
              <a:buSzPts val="1800"/>
              <a:buNone/>
            </a:pPr>
            <a:r>
              <a:rPr lang="en-US" sz="1800" b="1" i="1" dirty="0"/>
              <a:t>Semi-Finals Matches</a:t>
            </a:r>
            <a:endParaRPr dirty="0"/>
          </a:p>
          <a:p>
            <a:pPr marL="609600" lvl="0" indent="-609600" algn="ctr" rtl="0">
              <a:lnSpc>
                <a:spcPct val="80000"/>
              </a:lnSpc>
              <a:spcBef>
                <a:spcPts val="400"/>
              </a:spcBef>
              <a:spcAft>
                <a:spcPts val="0"/>
              </a:spcAft>
              <a:buClr>
                <a:schemeClr val="dk1"/>
              </a:buClr>
              <a:buSzPts val="2000"/>
              <a:buNone/>
            </a:pPr>
            <a:r>
              <a:rPr lang="en-US" sz="2000" b="1" dirty="0"/>
              <a:t> Monday, November 16</a:t>
            </a:r>
            <a:endParaRPr sz="2400" b="1" dirty="0"/>
          </a:p>
          <a:p>
            <a:pPr marL="990600" lvl="1" indent="-533400" algn="ctr" rtl="0">
              <a:lnSpc>
                <a:spcPct val="80000"/>
              </a:lnSpc>
              <a:spcBef>
                <a:spcPts val="400"/>
              </a:spcBef>
              <a:spcAft>
                <a:spcPts val="0"/>
              </a:spcAft>
              <a:buClr>
                <a:schemeClr val="dk1"/>
              </a:buClr>
              <a:buSzPts val="2000"/>
              <a:buNone/>
            </a:pPr>
            <a:endParaRPr sz="2000" b="1" dirty="0"/>
          </a:p>
          <a:p>
            <a:pPr marL="609600" lvl="0" indent="-609600" algn="ctr" rtl="0">
              <a:lnSpc>
                <a:spcPct val="80000"/>
              </a:lnSpc>
              <a:spcBef>
                <a:spcPts val="360"/>
              </a:spcBef>
              <a:spcAft>
                <a:spcPts val="0"/>
              </a:spcAft>
              <a:buClr>
                <a:schemeClr val="dk1"/>
              </a:buClr>
              <a:buSzPts val="1800"/>
              <a:buNone/>
            </a:pPr>
            <a:r>
              <a:rPr lang="en-US" sz="1800" b="1" i="1" dirty="0"/>
              <a:t>Championship</a:t>
            </a:r>
            <a:endParaRPr dirty="0"/>
          </a:p>
          <a:p>
            <a:pPr marL="609600" lvl="0" indent="-609600" algn="ctr" rtl="0">
              <a:lnSpc>
                <a:spcPct val="80000"/>
              </a:lnSpc>
              <a:spcBef>
                <a:spcPts val="360"/>
              </a:spcBef>
              <a:spcAft>
                <a:spcPts val="0"/>
              </a:spcAft>
              <a:buClr>
                <a:schemeClr val="dk1"/>
              </a:buClr>
              <a:buSzPts val="1800"/>
              <a:buNone/>
            </a:pPr>
            <a:r>
              <a:rPr lang="en-US" sz="1800" b="1" i="1" dirty="0"/>
              <a:t>Matches</a:t>
            </a:r>
            <a:endParaRPr dirty="0"/>
          </a:p>
          <a:p>
            <a:pPr marL="609600" lvl="0" indent="-609600" algn="ctr" rtl="0">
              <a:lnSpc>
                <a:spcPct val="80000"/>
              </a:lnSpc>
              <a:spcBef>
                <a:spcPts val="400"/>
              </a:spcBef>
              <a:spcAft>
                <a:spcPts val="0"/>
              </a:spcAft>
              <a:buClr>
                <a:schemeClr val="dk1"/>
              </a:buClr>
              <a:buSzPts val="2000"/>
              <a:buNone/>
            </a:pPr>
            <a:r>
              <a:rPr lang="en-US" sz="2000" b="1" dirty="0"/>
              <a:t> Tuesday, November 17</a:t>
            </a:r>
            <a:endParaRPr sz="2400" b="1" dirty="0"/>
          </a:p>
        </p:txBody>
      </p:sp>
      <p:sp>
        <p:nvSpPr>
          <p:cNvPr id="560" name="Google Shape;560;p73"/>
          <p:cNvSpPr txBox="1"/>
          <p:nvPr/>
        </p:nvSpPr>
        <p:spPr>
          <a:xfrm>
            <a:off x="2514600" y="457200"/>
            <a:ext cx="6172200" cy="36671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61" name="Google Shape;561;p73"/>
          <p:cNvSpPr txBox="1"/>
          <p:nvPr/>
        </p:nvSpPr>
        <p:spPr>
          <a:xfrm>
            <a:off x="1527048" y="381000"/>
            <a:ext cx="7464552" cy="1569620"/>
          </a:xfrm>
          <a:prstGeom prst="rect">
            <a:avLst/>
          </a:prstGeom>
          <a:noFill/>
          <a:ln>
            <a:noFill/>
          </a:ln>
        </p:spPr>
        <p:txBody>
          <a:bodyPr spcFirstLastPara="1" wrap="square" lIns="91425" tIns="45700" rIns="91425" bIns="45700" anchor="t" anchorCtr="0">
            <a:spAutoFit/>
          </a:bodyPr>
          <a:lstStyle/>
          <a:p>
            <a:pPr lvl="0" algn="ctr"/>
            <a:r>
              <a:rPr lang="en-US" sz="3200" b="1" i="1" dirty="0">
                <a:solidFill>
                  <a:schemeClr val="dk1"/>
                </a:solidFill>
                <a:latin typeface="Arial"/>
                <a:ea typeface="Arial"/>
                <a:cs typeface="Arial"/>
                <a:sym typeface="Arial"/>
              </a:rPr>
              <a:t>CGA Interclub Final Four </a:t>
            </a:r>
            <a:r>
              <a:rPr lang="en-US" sz="3200" b="1" i="1" dirty="0">
                <a:solidFill>
                  <a:srgbClr val="0070C0"/>
                </a:solidFill>
                <a:latin typeface="Arial"/>
                <a:ea typeface="Arial"/>
                <a:cs typeface="Arial"/>
                <a:sym typeface="Arial"/>
              </a:rPr>
              <a:t>(</a:t>
            </a:r>
            <a:r>
              <a:rPr lang="en-US" sz="3200" b="1" i="1" dirty="0">
                <a:solidFill>
                  <a:srgbClr val="0070C0"/>
                </a:solidFill>
              </a:rPr>
              <a:t>CAROLINAS, </a:t>
            </a:r>
            <a:r>
              <a:rPr lang="en-US" sz="3200" b="1" i="1" dirty="0">
                <a:solidFill>
                  <a:srgbClr val="FF0000"/>
                </a:solidFill>
              </a:rPr>
              <a:t>Senior and </a:t>
            </a:r>
            <a:r>
              <a:rPr lang="en-US" sz="3200" b="1" i="1" dirty="0">
                <a:solidFill>
                  <a:srgbClr val="FF66FF"/>
                </a:solidFill>
              </a:rPr>
              <a:t>Super Senior</a:t>
            </a:r>
            <a:r>
              <a:rPr lang="en-US" sz="3200" b="1" i="1" dirty="0">
                <a:solidFill>
                  <a:srgbClr val="0070C0"/>
                </a:solidFill>
                <a:latin typeface="Arial"/>
                <a:ea typeface="Arial"/>
                <a:cs typeface="Arial"/>
                <a:sym typeface="Arial"/>
              </a:rPr>
              <a:t>)</a:t>
            </a:r>
            <a:endParaRPr dirty="0"/>
          </a:p>
        </p:txBody>
      </p:sp>
      <p:pic>
        <p:nvPicPr>
          <p:cNvPr id="562" name="Google Shape;562;p73" descr="CGA NEW - Color"/>
          <p:cNvPicPr preferRelativeResize="0"/>
          <p:nvPr/>
        </p:nvPicPr>
        <p:blipFill rotWithShape="1">
          <a:blip r:embed="rId3">
            <a:alphaModFix/>
          </a:blip>
          <a:srcRect/>
          <a:stretch/>
        </p:blipFill>
        <p:spPr>
          <a:xfrm>
            <a:off x="381000" y="304800"/>
            <a:ext cx="1066800" cy="1066800"/>
          </a:xfrm>
          <a:prstGeom prst="rect">
            <a:avLst/>
          </a:prstGeom>
          <a:noFill/>
          <a:ln>
            <a:noFill/>
          </a:ln>
        </p:spPr>
      </p:pic>
      <p:pic>
        <p:nvPicPr>
          <p:cNvPr id="1026" name="Picture 2" descr="River Landing - Landing Course in Wallace, North Carolina, USA | GolfPass">
            <a:extLst>
              <a:ext uri="{FF2B5EF4-FFF2-40B4-BE49-F238E27FC236}">
                <a16:creationId xmlns:a16="http://schemas.microsoft.com/office/drawing/2014/main" id="{4DE38BDC-AC67-3494-4704-AFF5ABB49D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44894" y="2135074"/>
            <a:ext cx="5779008" cy="38526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thruBlk="1"/>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Google Shape;577;p75"/>
          <p:cNvSpPr txBox="1"/>
          <p:nvPr/>
        </p:nvSpPr>
        <p:spPr>
          <a:xfrm>
            <a:off x="2514600" y="457200"/>
            <a:ext cx="6172200" cy="36671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578" name="Google Shape;578;p75"/>
          <p:cNvSpPr txBox="1"/>
          <p:nvPr/>
        </p:nvSpPr>
        <p:spPr>
          <a:xfrm>
            <a:off x="2057400" y="381000"/>
            <a:ext cx="6629400" cy="5850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1" i="1" dirty="0">
                <a:solidFill>
                  <a:schemeClr val="dk1"/>
                </a:solidFill>
                <a:latin typeface="Arial"/>
                <a:ea typeface="Arial"/>
                <a:cs typeface="Arial"/>
                <a:sym typeface="Arial"/>
              </a:rPr>
              <a:t>2026 CGA Interclub Competition</a:t>
            </a:r>
            <a:endParaRPr dirty="0"/>
          </a:p>
        </p:txBody>
      </p:sp>
      <p:pic>
        <p:nvPicPr>
          <p:cNvPr id="579" name="Google Shape;579;p75" descr="CGA NEW - Color"/>
          <p:cNvPicPr preferRelativeResize="0"/>
          <p:nvPr/>
        </p:nvPicPr>
        <p:blipFill rotWithShape="1">
          <a:blip r:embed="rId3">
            <a:alphaModFix/>
          </a:blip>
          <a:srcRect/>
          <a:stretch/>
        </p:blipFill>
        <p:spPr>
          <a:xfrm>
            <a:off x="381000" y="304800"/>
            <a:ext cx="1066800" cy="1066800"/>
          </a:xfrm>
          <a:prstGeom prst="rect">
            <a:avLst/>
          </a:prstGeom>
          <a:noFill/>
          <a:ln>
            <a:noFill/>
          </a:ln>
        </p:spPr>
      </p:pic>
      <p:pic>
        <p:nvPicPr>
          <p:cNvPr id="580" name="Google Shape;580;p75" descr="Fine Pewter Sussex Trophy"/>
          <p:cNvPicPr preferRelativeResize="0"/>
          <p:nvPr/>
        </p:nvPicPr>
        <p:blipFill rotWithShape="1">
          <a:blip r:embed="rId4">
            <a:alphaModFix/>
          </a:blip>
          <a:srcRect/>
          <a:stretch/>
        </p:blipFill>
        <p:spPr>
          <a:xfrm rot="-433009">
            <a:off x="329422" y="2065446"/>
            <a:ext cx="2582863" cy="3657981"/>
          </a:xfrm>
          <a:prstGeom prst="rect">
            <a:avLst/>
          </a:prstGeom>
          <a:noFill/>
          <a:ln>
            <a:noFill/>
          </a:ln>
        </p:spPr>
      </p:pic>
      <p:pic>
        <p:nvPicPr>
          <p:cNvPr id="581" name="Google Shape;581;p75"/>
          <p:cNvPicPr preferRelativeResize="0"/>
          <p:nvPr/>
        </p:nvPicPr>
        <p:blipFill rotWithShape="1">
          <a:blip r:embed="rId5">
            <a:alphaModFix/>
          </a:blip>
          <a:srcRect/>
          <a:stretch/>
        </p:blipFill>
        <p:spPr>
          <a:xfrm rot="598873">
            <a:off x="5869941" y="2324780"/>
            <a:ext cx="2672080" cy="3340100"/>
          </a:xfrm>
          <a:prstGeom prst="rect">
            <a:avLst/>
          </a:prstGeom>
          <a:noFill/>
          <a:ln>
            <a:noFill/>
          </a:ln>
        </p:spPr>
      </p:pic>
      <p:pic>
        <p:nvPicPr>
          <p:cNvPr id="582" name="Google Shape;582;p75"/>
          <p:cNvPicPr preferRelativeResize="0"/>
          <p:nvPr/>
        </p:nvPicPr>
        <p:blipFill rotWithShape="1">
          <a:blip r:embed="rId6">
            <a:alphaModFix/>
          </a:blip>
          <a:srcRect/>
          <a:stretch/>
        </p:blipFill>
        <p:spPr>
          <a:xfrm>
            <a:off x="3131820" y="1336675"/>
            <a:ext cx="2529838" cy="3162298"/>
          </a:xfrm>
          <a:prstGeom prst="rect">
            <a:avLst/>
          </a:prstGeom>
          <a:noFill/>
          <a:ln>
            <a:noFill/>
          </a:ln>
        </p:spPr>
      </p:pic>
    </p:spTree>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8" name="Google Shape;138;p19"/>
          <p:cNvSpPr/>
          <p:nvPr/>
        </p:nvSpPr>
        <p:spPr>
          <a:xfrm>
            <a:off x="1448522" y="390295"/>
            <a:ext cx="6246955"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i="0" u="none" strike="noStrike" cap="none" dirty="0">
                <a:solidFill>
                  <a:schemeClr val="dk1"/>
                </a:solidFill>
                <a:latin typeface="Arial"/>
                <a:ea typeface="Arial"/>
                <a:cs typeface="Arial"/>
                <a:sym typeface="Arial"/>
              </a:rPr>
              <a:t>202</a:t>
            </a:r>
            <a:r>
              <a:rPr lang="en-US" sz="1800" b="1" dirty="0">
                <a:solidFill>
                  <a:schemeClr val="dk1"/>
                </a:solidFill>
              </a:rPr>
              <a:t>6</a:t>
            </a:r>
            <a:r>
              <a:rPr lang="en-US" sz="1800" b="1" i="0" u="none" strike="noStrike" cap="none" dirty="0">
                <a:solidFill>
                  <a:schemeClr val="dk1"/>
                </a:solidFill>
                <a:latin typeface="Arial"/>
                <a:ea typeface="Arial"/>
                <a:cs typeface="Arial"/>
                <a:sym typeface="Arial"/>
              </a:rPr>
              <a:t> Contact Information Sheet Based on Entry Forms</a:t>
            </a:r>
            <a:endParaRPr dirty="0"/>
          </a:p>
        </p:txBody>
      </p:sp>
      <p:sp>
        <p:nvSpPr>
          <p:cNvPr id="139" name="Google Shape;139;p19"/>
          <p:cNvSpPr/>
          <p:nvPr/>
        </p:nvSpPr>
        <p:spPr>
          <a:xfrm>
            <a:off x="839759" y="6098373"/>
            <a:ext cx="7464479" cy="369332"/>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800" b="1" i="0" u="none" strike="noStrike" cap="none" dirty="0">
                <a:solidFill>
                  <a:schemeClr val="dk1"/>
                </a:solidFill>
                <a:latin typeface="Arial"/>
                <a:ea typeface="Arial"/>
                <a:cs typeface="Arial"/>
                <a:sym typeface="Arial"/>
              </a:rPr>
              <a:t>Available on the Interclub Website under ‘</a:t>
            </a:r>
            <a:r>
              <a:rPr lang="en-US" sz="1800" b="1" i="0" u="none" strike="noStrike" cap="none" dirty="0">
                <a:solidFill>
                  <a:schemeClr val="dk1"/>
                </a:solidFill>
                <a:highlight>
                  <a:srgbClr val="FFFF00"/>
                </a:highlight>
              </a:rPr>
              <a:t>Captains </a:t>
            </a:r>
            <a:r>
              <a:rPr lang="en-US" sz="1800" b="1" dirty="0">
                <a:solidFill>
                  <a:schemeClr val="dk1"/>
                </a:solidFill>
                <a:highlight>
                  <a:srgbClr val="FFFF00"/>
                </a:highlight>
              </a:rPr>
              <a:t>Tools’ Tab</a:t>
            </a:r>
            <a:endParaRPr b="1" dirty="0">
              <a:highlight>
                <a:srgbClr val="FFFF00"/>
              </a:highlight>
            </a:endParaRPr>
          </a:p>
        </p:txBody>
      </p:sp>
      <p:pic>
        <p:nvPicPr>
          <p:cNvPr id="3" name="Picture 2">
            <a:extLst>
              <a:ext uri="{FF2B5EF4-FFF2-40B4-BE49-F238E27FC236}">
                <a16:creationId xmlns:a16="http://schemas.microsoft.com/office/drawing/2014/main" id="{F210705B-6C38-9D99-04BE-35FF907C8522}"/>
              </a:ext>
            </a:extLst>
          </p:cNvPr>
          <p:cNvPicPr>
            <a:picLocks noChangeAspect="1"/>
          </p:cNvPicPr>
          <p:nvPr/>
        </p:nvPicPr>
        <p:blipFill>
          <a:blip r:embed="rId3"/>
          <a:stretch>
            <a:fillRect/>
          </a:stretch>
        </p:blipFill>
        <p:spPr>
          <a:xfrm>
            <a:off x="0" y="1062184"/>
            <a:ext cx="9144000" cy="392830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20"/>
          <p:cNvSpPr txBox="1">
            <a:spLocks noGrp="1"/>
          </p:cNvSpPr>
          <p:nvPr>
            <p:ph type="body" idx="1"/>
          </p:nvPr>
        </p:nvSpPr>
        <p:spPr>
          <a:xfrm>
            <a:off x="381000" y="838200"/>
            <a:ext cx="8610600" cy="5562600"/>
          </a:xfrm>
          <a:prstGeom prst="rect">
            <a:avLst/>
          </a:prstGeom>
          <a:noFill/>
          <a:ln>
            <a:noFill/>
          </a:ln>
        </p:spPr>
        <p:txBody>
          <a:bodyPr spcFirstLastPara="1" wrap="square" lIns="91425" tIns="45700" rIns="91425" bIns="45700" anchor="t" anchorCtr="0">
            <a:normAutofit/>
          </a:bodyPr>
          <a:lstStyle/>
          <a:p>
            <a:pPr marL="342900" lvl="0" indent="-342900" algn="ctr" rtl="0">
              <a:spcBef>
                <a:spcPts val="0"/>
              </a:spcBef>
              <a:spcAft>
                <a:spcPts val="0"/>
              </a:spcAft>
              <a:buClr>
                <a:schemeClr val="dk1"/>
              </a:buClr>
              <a:buSzPts val="2800"/>
              <a:buFont typeface="Calibri"/>
              <a:buNone/>
            </a:pPr>
            <a:r>
              <a:rPr lang="en-US" sz="2800" dirty="0"/>
              <a:t>Agenda</a:t>
            </a:r>
            <a:endParaRPr sz="4800" b="1" dirty="0"/>
          </a:p>
          <a:p>
            <a:pPr marL="342900" lvl="0" indent="-342900" algn="l" rtl="0">
              <a:spcBef>
                <a:spcPts val="1200"/>
              </a:spcBef>
              <a:spcAft>
                <a:spcPts val="0"/>
              </a:spcAft>
              <a:buClr>
                <a:schemeClr val="dk1"/>
              </a:buClr>
              <a:buSzPts val="4400"/>
              <a:buChar char="•"/>
            </a:pPr>
            <a:r>
              <a:rPr lang="en-US" sz="4400" b="1" dirty="0"/>
              <a:t>Brief Interclub Overview </a:t>
            </a:r>
            <a:r>
              <a:rPr lang="en-US" sz="3000" b="1" dirty="0"/>
              <a:t>(Who we are)</a:t>
            </a:r>
            <a:endParaRPr sz="4400" b="1" dirty="0"/>
          </a:p>
          <a:p>
            <a:pPr marL="342900" lvl="0" indent="-342900" algn="l" rtl="0">
              <a:spcBef>
                <a:spcPts val="1200"/>
              </a:spcBef>
              <a:spcAft>
                <a:spcPts val="0"/>
              </a:spcAft>
              <a:buClr>
                <a:schemeClr val="dk1"/>
              </a:buClr>
              <a:buSzPts val="4400"/>
              <a:buChar char="•"/>
            </a:pPr>
            <a:r>
              <a:rPr lang="en-US" sz="4400" b="1" dirty="0"/>
              <a:t>Discuss Important Sections of the Interclub Manual</a:t>
            </a:r>
            <a:r>
              <a:rPr lang="en-US" sz="4400" b="1" i="1" dirty="0"/>
              <a:t> </a:t>
            </a:r>
            <a:endParaRPr sz="4400" b="1" i="1" dirty="0"/>
          </a:p>
          <a:p>
            <a:pPr marL="742950" lvl="1" indent="-450850" algn="l" rtl="0">
              <a:spcBef>
                <a:spcPts val="1200"/>
              </a:spcBef>
              <a:spcAft>
                <a:spcPts val="0"/>
              </a:spcAft>
              <a:buSzPts val="4400"/>
              <a:buChar char="–"/>
            </a:pPr>
            <a:r>
              <a:rPr lang="en-US" sz="4400" b="1" i="1" dirty="0"/>
              <a:t>Eligibility / Format / Procedures</a:t>
            </a:r>
            <a:endParaRPr dirty="0"/>
          </a:p>
        </p:txBody>
      </p:sp>
      <p:sp>
        <p:nvSpPr>
          <p:cNvPr id="145" name="Google Shape;145;p20"/>
          <p:cNvSpPr txBox="1"/>
          <p:nvPr/>
        </p:nvSpPr>
        <p:spPr>
          <a:xfrm>
            <a:off x="2514600" y="457200"/>
            <a:ext cx="6172200" cy="2746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b="0" i="0" u="none" strike="noStrike" cap="none">
              <a:solidFill>
                <a:schemeClr val="dk1"/>
              </a:solidFill>
              <a:latin typeface="Arial"/>
              <a:ea typeface="Arial"/>
              <a:cs typeface="Arial"/>
              <a:sym typeface="Arial"/>
            </a:endParaRPr>
          </a:p>
        </p:txBody>
      </p:sp>
      <p:pic>
        <p:nvPicPr>
          <p:cNvPr id="146" name="Google Shape;146;p20" descr="CGA NEW - Color"/>
          <p:cNvPicPr preferRelativeResize="0"/>
          <p:nvPr/>
        </p:nvPicPr>
        <p:blipFill rotWithShape="1">
          <a:blip r:embed="rId3">
            <a:alphaModFix/>
          </a:blip>
          <a:srcRect/>
          <a:stretch/>
        </p:blipFill>
        <p:spPr>
          <a:xfrm>
            <a:off x="381000" y="304800"/>
            <a:ext cx="685800" cy="685800"/>
          </a:xfrm>
          <a:prstGeom prst="rect">
            <a:avLst/>
          </a:prstGeom>
          <a:noFill/>
          <a:ln>
            <a:noFill/>
          </a:ln>
        </p:spPr>
      </p:pic>
    </p:spTree>
  </p:cSld>
  <p:clrMapOvr>
    <a:masterClrMapping/>
  </p:clrMapOvr>
  <p:transition>
    <p:fade thruBlk="1"/>
  </p:transition>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7FAB419FED8D4AA9823029C342C4E8" ma:contentTypeVersion="14" ma:contentTypeDescription="Create a new document." ma:contentTypeScope="" ma:versionID="5ed35e0c6f82435c4a7f5b83fcbe33b0">
  <xsd:schema xmlns:xsd="http://www.w3.org/2001/XMLSchema" xmlns:xs="http://www.w3.org/2001/XMLSchema" xmlns:p="http://schemas.microsoft.com/office/2006/metadata/properties" xmlns:ns2="b07d48c7-0760-4df1-ba08-084cff4a7925" xmlns:ns3="f0ca624a-1427-4b12-a73c-88e61745b76d" targetNamespace="http://schemas.microsoft.com/office/2006/metadata/properties" ma:root="true" ma:fieldsID="da48c7c37ef89d916c85517868d4cf5c" ns2:_="" ns3:_="">
    <xsd:import namespace="b07d48c7-0760-4df1-ba08-084cff4a7925"/>
    <xsd:import namespace="f0ca624a-1427-4b12-a73c-88e61745b76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07d48c7-0760-4df1-ba08-084cff4a792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e38bffa-4930-4490-98db-691f27f13d6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0ca624a-1427-4b12-a73c-88e61745b76d"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e8dc654-d441-4fcf-979e-acd75e034f2b}" ma:internalName="TaxCatchAll" ma:showField="CatchAllData" ma:web="f0ca624a-1427-4b12-a73c-88e61745b7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b07d48c7-0760-4df1-ba08-084cff4a7925">
      <Terms xmlns="http://schemas.microsoft.com/office/infopath/2007/PartnerControls"/>
    </lcf76f155ced4ddcb4097134ff3c332f>
    <TaxCatchAll xmlns="f0ca624a-1427-4b12-a73c-88e61745b76d" xsi:nil="true"/>
  </documentManagement>
</p:properties>
</file>

<file path=customXml/itemProps1.xml><?xml version="1.0" encoding="utf-8"?>
<ds:datastoreItem xmlns:ds="http://schemas.openxmlformats.org/officeDocument/2006/customXml" ds:itemID="{9793B56F-580C-4E8F-ABA4-750EEB5D72C4}">
  <ds:schemaRefs>
    <ds:schemaRef ds:uri="b07d48c7-0760-4df1-ba08-084cff4a7925"/>
    <ds:schemaRef ds:uri="f0ca624a-1427-4b12-a73c-88e61745b76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0225CBCC-1674-41AA-9C4E-2287D79E14CB}">
  <ds:schemaRefs>
    <ds:schemaRef ds:uri="http://schemas.microsoft.com/sharepoint/v3/contenttype/forms"/>
  </ds:schemaRefs>
</ds:datastoreItem>
</file>

<file path=customXml/itemProps3.xml><?xml version="1.0" encoding="utf-8"?>
<ds:datastoreItem xmlns:ds="http://schemas.openxmlformats.org/officeDocument/2006/customXml" ds:itemID="{03AA97E7-92D2-456B-919F-254C689E43CF}">
  <ds:schemaRefs>
    <ds:schemaRef ds:uri="b07d48c7-0760-4df1-ba08-084cff4a7925"/>
    <ds:schemaRef ds:uri="f0ca624a-1427-4b12-a73c-88e61745b76d"/>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545</TotalTime>
  <Words>7601</Words>
  <Application>Microsoft Office PowerPoint</Application>
  <PresentationFormat>On-screen Show (4:3)</PresentationFormat>
  <Paragraphs>1002</Paragraphs>
  <Slides>71</Slides>
  <Notes>69</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71</vt:i4>
      </vt:variant>
    </vt:vector>
  </HeadingPairs>
  <TitlesOfParts>
    <vt:vector size="78" baseType="lpstr">
      <vt:lpstr>Constantia</vt:lpstr>
      <vt:lpstr>Noto Sans Symbols</vt:lpstr>
      <vt:lpstr>Calibri</vt:lpstr>
      <vt:lpstr>Arial</vt:lpstr>
      <vt:lpstr>Inter</vt:lpstr>
      <vt:lpstr>Times New Roman</vt:lpstr>
      <vt:lpstr>Office Theme</vt:lpstr>
      <vt:lpstr>PowerPoint Presentation</vt:lpstr>
      <vt:lpstr>PowerPoint Presentation</vt:lpstr>
      <vt:lpstr>NEW Divisions for 2026 &amp; beyond!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Captains Checklist - </vt:lpstr>
      <vt:lpstr>- Captains Checklist - </vt:lpstr>
      <vt:lpstr>- Captains Checklist - </vt:lpstr>
      <vt:lpstr>- Captains Checklist - </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Hogan May</dc:creator>
  <cp:lastModifiedBy>Hogan May</cp:lastModifiedBy>
  <cp:revision>1</cp:revision>
  <dcterms:modified xsi:type="dcterms:W3CDTF">2026-02-18T22:10:04Z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0x010100217FAB419FED8D4AA9823029C342C4E8</vt:lpwstr>
  </property>
  <property fmtid="{D5CDD505-2E9C-101B-9397-08002B2CF9AE}" pid="3" name="MediaServiceImageTags">
    <vt:lpwstr/>
  </property>
</Properties>
</file>